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0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929" r:id="rId1"/>
  </p:sldMasterIdLst>
  <p:notesMasterIdLst>
    <p:notesMasterId r:id="rId17"/>
  </p:notesMasterIdLst>
  <p:sldIdLst>
    <p:sldId id="256" r:id="rId2"/>
    <p:sldId id="344" r:id="rId3"/>
    <p:sldId id="281" r:id="rId4"/>
    <p:sldId id="282" r:id="rId5"/>
    <p:sldId id="306" r:id="rId6"/>
    <p:sldId id="290" r:id="rId7"/>
    <p:sldId id="348" r:id="rId8"/>
    <p:sldId id="311" r:id="rId9"/>
    <p:sldId id="314" r:id="rId10"/>
    <p:sldId id="315" r:id="rId11"/>
    <p:sldId id="321" r:id="rId12"/>
    <p:sldId id="352" r:id="rId13"/>
    <p:sldId id="353" r:id="rId14"/>
    <p:sldId id="331" r:id="rId15"/>
    <p:sldId id="293" r:id="rId1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0000"/>
    <a:srgbClr val="FFFFFF"/>
    <a:srgbClr val="859DE1"/>
    <a:srgbClr val="000000"/>
    <a:srgbClr val="FFFF00"/>
    <a:srgbClr val="66CCFF"/>
    <a:srgbClr val="461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4" d="100"/>
          <a:sy n="104" d="100"/>
        </p:scale>
        <p:origin x="-9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50" d="100"/>
          <a:sy n="50" d="100"/>
        </p:scale>
        <p:origin x="-127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45D382-5D57-4AD5-B669-07ECB18F2D6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BD2B0F76-8D1D-4768-9D48-FBFAF5D1A29C}">
      <dgm:prSet/>
      <dgm:spPr/>
      <dgm:t>
        <a:bodyPr/>
        <a:lstStyle/>
        <a:p>
          <a:pPr rtl="0"/>
          <a:r>
            <a:rPr kumimoji="1" lang="ru-RU" dirty="0" smtClean="0"/>
            <a:t>Компанию Тойота можно назвать чудом ХХ века, или вернее сказать – совершенным творением человеческой мысли, созидающей и упорной. Никогда ранее человек не подходил к механизму с таким усилием воли, никогда не стремился с таким упорством сделать свой труд максимально плодотворным и одновременно минимально затратным. Компании Тойота это удалось. </a:t>
          </a:r>
          <a:endParaRPr lang="ru-RU" dirty="0"/>
        </a:p>
      </dgm:t>
    </dgm:pt>
    <dgm:pt modelId="{242817E9-D83B-4D3D-86A6-830BF502D27F}" type="parTrans" cxnId="{6F3A1120-9EB9-435D-ADFE-E09B4490E161}">
      <dgm:prSet/>
      <dgm:spPr/>
      <dgm:t>
        <a:bodyPr/>
        <a:lstStyle/>
        <a:p>
          <a:endParaRPr lang="ru-RU"/>
        </a:p>
      </dgm:t>
    </dgm:pt>
    <dgm:pt modelId="{59B5644C-7953-4E8B-BF70-BCA5B5031027}" type="sibTrans" cxnId="{6F3A1120-9EB9-435D-ADFE-E09B4490E161}">
      <dgm:prSet/>
      <dgm:spPr/>
      <dgm:t>
        <a:bodyPr/>
        <a:lstStyle/>
        <a:p>
          <a:endParaRPr lang="ru-RU"/>
        </a:p>
      </dgm:t>
    </dgm:pt>
    <dgm:pt modelId="{23996420-504B-40FC-90DC-31BC53B36CCA}" type="pres">
      <dgm:prSet presAssocID="{1445D382-5D57-4AD5-B669-07ECB18F2D61}" presName="vert0" presStyleCnt="0">
        <dgm:presLayoutVars>
          <dgm:dir/>
          <dgm:animOne val="branch"/>
          <dgm:animLvl val="lvl"/>
        </dgm:presLayoutVars>
      </dgm:prSet>
      <dgm:spPr/>
    </dgm:pt>
    <dgm:pt modelId="{A22D565C-13E9-456E-BCBF-469405D97D78}" type="pres">
      <dgm:prSet presAssocID="{BD2B0F76-8D1D-4768-9D48-FBFAF5D1A29C}" presName="thickLine" presStyleLbl="alignNode1" presStyleIdx="0" presStyleCnt="1"/>
      <dgm:spPr/>
    </dgm:pt>
    <dgm:pt modelId="{81FE4A47-C9C5-4E45-9C36-54C1436B94D3}" type="pres">
      <dgm:prSet presAssocID="{BD2B0F76-8D1D-4768-9D48-FBFAF5D1A29C}" presName="horz1" presStyleCnt="0"/>
      <dgm:spPr/>
    </dgm:pt>
    <dgm:pt modelId="{CA27FDDF-BB59-4071-9AD1-FEDBAF1F624B}" type="pres">
      <dgm:prSet presAssocID="{BD2B0F76-8D1D-4768-9D48-FBFAF5D1A29C}" presName="tx1" presStyleLbl="revTx" presStyleIdx="0" presStyleCnt="1"/>
      <dgm:spPr/>
    </dgm:pt>
    <dgm:pt modelId="{276F052B-CAA9-46FC-81BF-25BD447549E2}" type="pres">
      <dgm:prSet presAssocID="{BD2B0F76-8D1D-4768-9D48-FBFAF5D1A29C}" presName="vert1" presStyleCnt="0"/>
      <dgm:spPr/>
    </dgm:pt>
  </dgm:ptLst>
  <dgm:cxnLst>
    <dgm:cxn modelId="{6F3A1120-9EB9-435D-ADFE-E09B4490E161}" srcId="{1445D382-5D57-4AD5-B669-07ECB18F2D61}" destId="{BD2B0F76-8D1D-4768-9D48-FBFAF5D1A29C}" srcOrd="0" destOrd="0" parTransId="{242817E9-D83B-4D3D-86A6-830BF502D27F}" sibTransId="{59B5644C-7953-4E8B-BF70-BCA5B5031027}"/>
    <dgm:cxn modelId="{2D6A9E21-B289-4633-A3D7-31C84A3D6BDD}" type="presOf" srcId="{1445D382-5D57-4AD5-B669-07ECB18F2D61}" destId="{23996420-504B-40FC-90DC-31BC53B36CCA}" srcOrd="0" destOrd="0" presId="urn:microsoft.com/office/officeart/2008/layout/LinedList"/>
    <dgm:cxn modelId="{7DBB6FB0-0030-4E87-AF0B-D31F84D54295}" type="presOf" srcId="{BD2B0F76-8D1D-4768-9D48-FBFAF5D1A29C}" destId="{CA27FDDF-BB59-4071-9AD1-FEDBAF1F624B}" srcOrd="0" destOrd="0" presId="urn:microsoft.com/office/officeart/2008/layout/LinedList"/>
    <dgm:cxn modelId="{93589213-0B7C-4A68-B584-85F374763B33}" type="presParOf" srcId="{23996420-504B-40FC-90DC-31BC53B36CCA}" destId="{A22D565C-13E9-456E-BCBF-469405D97D78}" srcOrd="0" destOrd="0" presId="urn:microsoft.com/office/officeart/2008/layout/LinedList"/>
    <dgm:cxn modelId="{05A89287-711E-4A6A-8673-72EBD5A780D9}" type="presParOf" srcId="{23996420-504B-40FC-90DC-31BC53B36CCA}" destId="{81FE4A47-C9C5-4E45-9C36-54C1436B94D3}" srcOrd="1" destOrd="0" presId="urn:microsoft.com/office/officeart/2008/layout/LinedList"/>
    <dgm:cxn modelId="{A6D3637A-5EEB-40E7-99E9-C6053A2890A1}" type="presParOf" srcId="{81FE4A47-C9C5-4E45-9C36-54C1436B94D3}" destId="{CA27FDDF-BB59-4071-9AD1-FEDBAF1F624B}" srcOrd="0" destOrd="0" presId="urn:microsoft.com/office/officeart/2008/layout/LinedList"/>
    <dgm:cxn modelId="{5E98EFC2-EA0F-468C-88A4-00C8BCE7C530}" type="presParOf" srcId="{81FE4A47-C9C5-4E45-9C36-54C1436B94D3}" destId="{276F052B-CAA9-46FC-81BF-25BD447549E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C468346-1742-420C-ACEF-D9578E62379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208081-02D8-48EB-9F16-5797B876EA6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kumimoji="1" lang="ru-RU" smtClean="0"/>
            <a:t>В 1957 году Toyota Crown стал первым японским автомобилем, экспортируемым в Америку (не только в США, но и в Бразилию).</a:t>
          </a:r>
          <a:endParaRPr lang="ru-RU"/>
        </a:p>
      </dgm:t>
    </dgm:pt>
    <dgm:pt modelId="{84361927-E1B9-44E6-BDE5-BB0E51BE4B64}" type="parTrans" cxnId="{CDEF456B-7C0A-4F11-A79C-67CF2D2ED6CB}">
      <dgm:prSet/>
      <dgm:spPr/>
      <dgm:t>
        <a:bodyPr/>
        <a:lstStyle/>
        <a:p>
          <a:endParaRPr lang="ru-RU"/>
        </a:p>
      </dgm:t>
    </dgm:pt>
    <dgm:pt modelId="{3CB4927C-4D0B-4478-BB10-596C68B1C56F}" type="sibTrans" cxnId="{CDEF456B-7C0A-4F11-A79C-67CF2D2ED6CB}">
      <dgm:prSet/>
      <dgm:spPr/>
      <dgm:t>
        <a:bodyPr/>
        <a:lstStyle/>
        <a:p>
          <a:endParaRPr lang="ru-RU"/>
        </a:p>
      </dgm:t>
    </dgm:pt>
    <dgm:pt modelId="{8F35823C-7D5E-4D03-B01B-3ECCF70305CB}" type="pres">
      <dgm:prSet presAssocID="{BC468346-1742-420C-ACEF-D9578E623795}" presName="linear" presStyleCnt="0">
        <dgm:presLayoutVars>
          <dgm:animLvl val="lvl"/>
          <dgm:resizeHandles val="exact"/>
        </dgm:presLayoutVars>
      </dgm:prSet>
      <dgm:spPr/>
    </dgm:pt>
    <dgm:pt modelId="{F43B442E-F7B6-47D2-886F-5D420C4C2788}" type="pres">
      <dgm:prSet presAssocID="{7B208081-02D8-48EB-9F16-5797B876EA6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DEF456B-7C0A-4F11-A79C-67CF2D2ED6CB}" srcId="{BC468346-1742-420C-ACEF-D9578E623795}" destId="{7B208081-02D8-48EB-9F16-5797B876EA6C}" srcOrd="0" destOrd="0" parTransId="{84361927-E1B9-44E6-BDE5-BB0E51BE4B64}" sibTransId="{3CB4927C-4D0B-4478-BB10-596C68B1C56F}"/>
    <dgm:cxn modelId="{2AA56773-7A59-41DB-AA3B-A867414FA7CB}" type="presOf" srcId="{BC468346-1742-420C-ACEF-D9578E623795}" destId="{8F35823C-7D5E-4D03-B01B-3ECCF70305CB}" srcOrd="0" destOrd="0" presId="urn:microsoft.com/office/officeart/2005/8/layout/vList2"/>
    <dgm:cxn modelId="{EBA45C90-DAC3-4076-9ECF-47703552D40B}" type="presOf" srcId="{7B208081-02D8-48EB-9F16-5797B876EA6C}" destId="{F43B442E-F7B6-47D2-886F-5D420C4C2788}" srcOrd="0" destOrd="0" presId="urn:microsoft.com/office/officeart/2005/8/layout/vList2"/>
    <dgm:cxn modelId="{CFC87C48-E772-4C5A-9CE1-CDEE55DC192F}" type="presParOf" srcId="{8F35823C-7D5E-4D03-B01B-3ECCF70305CB}" destId="{F43B442E-F7B6-47D2-886F-5D420C4C278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CF40706-DA0D-4458-A638-64B470B60BF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61BC4E8-4478-47D6-841A-513C3E5CAE70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kumimoji="1" lang="ru-RU" smtClean="0"/>
            <a:t>Тойота начала расширяться быстрыми темпами в 1960-е годы.</a:t>
          </a:r>
          <a:endParaRPr lang="ru-RU"/>
        </a:p>
      </dgm:t>
    </dgm:pt>
    <dgm:pt modelId="{6CD4BD2B-09B6-49D9-BE4E-31A065D9F3ED}" type="parTrans" cxnId="{3609AB96-1932-497A-85E1-BE1DE14F27A9}">
      <dgm:prSet/>
      <dgm:spPr/>
      <dgm:t>
        <a:bodyPr/>
        <a:lstStyle/>
        <a:p>
          <a:endParaRPr lang="ru-RU"/>
        </a:p>
      </dgm:t>
    </dgm:pt>
    <dgm:pt modelId="{EF9D70A7-FA2E-48D7-BF7D-C0ACDB03A504}" type="sibTrans" cxnId="{3609AB96-1932-497A-85E1-BE1DE14F27A9}">
      <dgm:prSet/>
      <dgm:spPr/>
      <dgm:t>
        <a:bodyPr/>
        <a:lstStyle/>
        <a:p>
          <a:endParaRPr lang="ru-RU"/>
        </a:p>
      </dgm:t>
    </dgm:pt>
    <dgm:pt modelId="{2700E9C9-A911-462F-A271-E9156DDEBF90}" type="pres">
      <dgm:prSet presAssocID="{1CF40706-DA0D-4458-A638-64B470B60BF3}" presName="linear" presStyleCnt="0">
        <dgm:presLayoutVars>
          <dgm:animLvl val="lvl"/>
          <dgm:resizeHandles val="exact"/>
        </dgm:presLayoutVars>
      </dgm:prSet>
      <dgm:spPr/>
    </dgm:pt>
    <dgm:pt modelId="{A8963616-EF7B-4F5C-8BC4-E29388BE7665}" type="pres">
      <dgm:prSet presAssocID="{C61BC4E8-4478-47D6-841A-513C3E5CAE7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609AB96-1932-497A-85E1-BE1DE14F27A9}" srcId="{1CF40706-DA0D-4458-A638-64B470B60BF3}" destId="{C61BC4E8-4478-47D6-841A-513C3E5CAE70}" srcOrd="0" destOrd="0" parTransId="{6CD4BD2B-09B6-49D9-BE4E-31A065D9F3ED}" sibTransId="{EF9D70A7-FA2E-48D7-BF7D-C0ACDB03A504}"/>
    <dgm:cxn modelId="{4DAB838B-F110-4CEF-B182-42710B035F5F}" type="presOf" srcId="{C61BC4E8-4478-47D6-841A-513C3E5CAE70}" destId="{A8963616-EF7B-4F5C-8BC4-E29388BE7665}" srcOrd="0" destOrd="0" presId="urn:microsoft.com/office/officeart/2005/8/layout/vList2"/>
    <dgm:cxn modelId="{2D1347AB-7C7F-4578-81ED-B2E60BDA2DBB}" type="presOf" srcId="{1CF40706-DA0D-4458-A638-64B470B60BF3}" destId="{2700E9C9-A911-462F-A271-E9156DDEBF90}" srcOrd="0" destOrd="0" presId="urn:microsoft.com/office/officeart/2005/8/layout/vList2"/>
    <dgm:cxn modelId="{74CF0D54-4EA9-42CD-AB99-478911394C94}" type="presParOf" srcId="{2700E9C9-A911-462F-A271-E9156DDEBF90}" destId="{A8963616-EF7B-4F5C-8BC4-E29388BE766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7460F0A-0F69-4E72-A479-7CA7B3CCD41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7393FF12-08D6-4A10-BFD3-BEF0FD6F6C38}">
      <dgm:prSet/>
      <dgm:spPr/>
      <dgm:t>
        <a:bodyPr/>
        <a:lstStyle/>
        <a:p>
          <a:pPr rtl="0"/>
          <a:r>
            <a:rPr kumimoji="1" lang="ru-RU" smtClean="0"/>
            <a:t>В 1965 г. компания получает Премию Деминга – японскую награду за качество. Это следствие грамотной и мудрой внутренней политики организации производства.</a:t>
          </a:r>
          <a:endParaRPr lang="ru-RU"/>
        </a:p>
      </dgm:t>
    </dgm:pt>
    <dgm:pt modelId="{661625AE-47AE-494D-A8D4-4E5723D299E4}" type="parTrans" cxnId="{9BDFF992-9876-4D43-95EE-69CE8C20ECF0}">
      <dgm:prSet/>
      <dgm:spPr/>
      <dgm:t>
        <a:bodyPr/>
        <a:lstStyle/>
        <a:p>
          <a:endParaRPr lang="ru-RU"/>
        </a:p>
      </dgm:t>
    </dgm:pt>
    <dgm:pt modelId="{C62DB722-16DD-4B1F-958C-5968F2D7FAC2}" type="sibTrans" cxnId="{9BDFF992-9876-4D43-95EE-69CE8C20ECF0}">
      <dgm:prSet/>
      <dgm:spPr/>
      <dgm:t>
        <a:bodyPr/>
        <a:lstStyle/>
        <a:p>
          <a:endParaRPr lang="ru-RU"/>
        </a:p>
      </dgm:t>
    </dgm:pt>
    <dgm:pt modelId="{43BE3CFB-D8FC-48A1-A560-A3334524455F}" type="pres">
      <dgm:prSet presAssocID="{97460F0A-0F69-4E72-A479-7CA7B3CCD414}" presName="vert0" presStyleCnt="0">
        <dgm:presLayoutVars>
          <dgm:dir/>
          <dgm:animOne val="branch"/>
          <dgm:animLvl val="lvl"/>
        </dgm:presLayoutVars>
      </dgm:prSet>
      <dgm:spPr/>
    </dgm:pt>
    <dgm:pt modelId="{F99DEEFD-24E5-4D1A-8029-3B4D16297DB1}" type="pres">
      <dgm:prSet presAssocID="{7393FF12-08D6-4A10-BFD3-BEF0FD6F6C38}" presName="thickLine" presStyleLbl="alignNode1" presStyleIdx="0" presStyleCnt="1" custLinFactNeighborX="-534" custLinFactNeighborY="-10281"/>
      <dgm:spPr/>
    </dgm:pt>
    <dgm:pt modelId="{2E14EF3E-EB7C-427A-9F5E-C8B8EAF3909F}" type="pres">
      <dgm:prSet presAssocID="{7393FF12-08D6-4A10-BFD3-BEF0FD6F6C38}" presName="horz1" presStyleCnt="0"/>
      <dgm:spPr/>
    </dgm:pt>
    <dgm:pt modelId="{C57F0B44-0887-4BDD-81A4-57030FFD04DE}" type="pres">
      <dgm:prSet presAssocID="{7393FF12-08D6-4A10-BFD3-BEF0FD6F6C38}" presName="tx1" presStyleLbl="revTx" presStyleIdx="0" presStyleCnt="1"/>
      <dgm:spPr/>
    </dgm:pt>
    <dgm:pt modelId="{C7A3E319-5EE1-4690-88C7-5FF436B6667A}" type="pres">
      <dgm:prSet presAssocID="{7393FF12-08D6-4A10-BFD3-BEF0FD6F6C38}" presName="vert1" presStyleCnt="0"/>
      <dgm:spPr/>
    </dgm:pt>
  </dgm:ptLst>
  <dgm:cxnLst>
    <dgm:cxn modelId="{9BDFF992-9876-4D43-95EE-69CE8C20ECF0}" srcId="{97460F0A-0F69-4E72-A479-7CA7B3CCD414}" destId="{7393FF12-08D6-4A10-BFD3-BEF0FD6F6C38}" srcOrd="0" destOrd="0" parTransId="{661625AE-47AE-494D-A8D4-4E5723D299E4}" sibTransId="{C62DB722-16DD-4B1F-958C-5968F2D7FAC2}"/>
    <dgm:cxn modelId="{53AE33A8-9D3F-4449-B9EC-D01658FCAFA9}" type="presOf" srcId="{7393FF12-08D6-4A10-BFD3-BEF0FD6F6C38}" destId="{C57F0B44-0887-4BDD-81A4-57030FFD04DE}" srcOrd="0" destOrd="0" presId="urn:microsoft.com/office/officeart/2008/layout/LinedList"/>
    <dgm:cxn modelId="{176B90C2-9626-47A3-B312-D84F72B5AAC8}" type="presOf" srcId="{97460F0A-0F69-4E72-A479-7CA7B3CCD414}" destId="{43BE3CFB-D8FC-48A1-A560-A3334524455F}" srcOrd="0" destOrd="0" presId="urn:microsoft.com/office/officeart/2008/layout/LinedList"/>
    <dgm:cxn modelId="{CB6F2BF5-51A3-4EAB-B295-F92321316C97}" type="presParOf" srcId="{43BE3CFB-D8FC-48A1-A560-A3334524455F}" destId="{F99DEEFD-24E5-4D1A-8029-3B4D16297DB1}" srcOrd="0" destOrd="0" presId="urn:microsoft.com/office/officeart/2008/layout/LinedList"/>
    <dgm:cxn modelId="{1BD8B7AD-8CF9-4BC5-A240-42713032EBF8}" type="presParOf" srcId="{43BE3CFB-D8FC-48A1-A560-A3334524455F}" destId="{2E14EF3E-EB7C-427A-9F5E-C8B8EAF3909F}" srcOrd="1" destOrd="0" presId="urn:microsoft.com/office/officeart/2008/layout/LinedList"/>
    <dgm:cxn modelId="{2A763C00-C519-445F-A40D-2C97A66ED18D}" type="presParOf" srcId="{2E14EF3E-EB7C-427A-9F5E-C8B8EAF3909F}" destId="{C57F0B44-0887-4BDD-81A4-57030FFD04DE}" srcOrd="0" destOrd="0" presId="urn:microsoft.com/office/officeart/2008/layout/LinedList"/>
    <dgm:cxn modelId="{94D6FAC1-DD45-4DE8-A5AF-EB23F00A33C1}" type="presParOf" srcId="{2E14EF3E-EB7C-427A-9F5E-C8B8EAF3909F}" destId="{C7A3E319-5EE1-4690-88C7-5FF436B6667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DDA881F-01F1-400C-8346-C4215EE4B2A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DEEF837C-53EF-4A1B-824A-16AFB53F6E49}">
      <dgm:prSet/>
      <dgm:spPr/>
      <dgm:t>
        <a:bodyPr/>
        <a:lstStyle/>
        <a:p>
          <a:pPr rtl="0"/>
          <a:r>
            <a:rPr kumimoji="1" lang="ru-RU" smtClean="0"/>
            <a:t>С 1988 года Toyota уверенно начала завоевывать североамериканский рынок с брендом Lexus.</a:t>
          </a:r>
          <a:endParaRPr lang="ru-RU"/>
        </a:p>
      </dgm:t>
    </dgm:pt>
    <dgm:pt modelId="{58A7B2A5-D511-453F-BE80-A7261967D13D}" type="parTrans" cxnId="{28CFB50E-5464-4397-9CE4-B8C4C65AE973}">
      <dgm:prSet/>
      <dgm:spPr/>
      <dgm:t>
        <a:bodyPr/>
        <a:lstStyle/>
        <a:p>
          <a:endParaRPr lang="ru-RU"/>
        </a:p>
      </dgm:t>
    </dgm:pt>
    <dgm:pt modelId="{96272735-3723-479D-9F77-C6B7D40C15D2}" type="sibTrans" cxnId="{28CFB50E-5464-4397-9CE4-B8C4C65AE973}">
      <dgm:prSet/>
      <dgm:spPr/>
      <dgm:t>
        <a:bodyPr/>
        <a:lstStyle/>
        <a:p>
          <a:endParaRPr lang="ru-RU"/>
        </a:p>
      </dgm:t>
    </dgm:pt>
    <dgm:pt modelId="{4BA97B8C-2BF4-427C-9E01-4F7305AC77A3}" type="pres">
      <dgm:prSet presAssocID="{FDDA881F-01F1-400C-8346-C4215EE4B2A2}" presName="vert0" presStyleCnt="0">
        <dgm:presLayoutVars>
          <dgm:dir/>
          <dgm:animOne val="branch"/>
          <dgm:animLvl val="lvl"/>
        </dgm:presLayoutVars>
      </dgm:prSet>
      <dgm:spPr/>
    </dgm:pt>
    <dgm:pt modelId="{46F2591D-40CA-4A07-8B2A-17949A84471E}" type="pres">
      <dgm:prSet presAssocID="{DEEF837C-53EF-4A1B-824A-16AFB53F6E49}" presName="thickLine" presStyleLbl="alignNode1" presStyleIdx="0" presStyleCnt="1"/>
      <dgm:spPr/>
    </dgm:pt>
    <dgm:pt modelId="{234DB9E3-8632-48CF-8B04-48A60CA00BBB}" type="pres">
      <dgm:prSet presAssocID="{DEEF837C-53EF-4A1B-824A-16AFB53F6E49}" presName="horz1" presStyleCnt="0"/>
      <dgm:spPr/>
    </dgm:pt>
    <dgm:pt modelId="{E87D87D8-0659-4239-BBB2-B3718310C2A1}" type="pres">
      <dgm:prSet presAssocID="{DEEF837C-53EF-4A1B-824A-16AFB53F6E49}" presName="tx1" presStyleLbl="revTx" presStyleIdx="0" presStyleCnt="1"/>
      <dgm:spPr/>
    </dgm:pt>
    <dgm:pt modelId="{F67188F4-8BAE-4B71-975A-CF3A8888EFA6}" type="pres">
      <dgm:prSet presAssocID="{DEEF837C-53EF-4A1B-824A-16AFB53F6E49}" presName="vert1" presStyleCnt="0"/>
      <dgm:spPr/>
    </dgm:pt>
  </dgm:ptLst>
  <dgm:cxnLst>
    <dgm:cxn modelId="{28CFB50E-5464-4397-9CE4-B8C4C65AE973}" srcId="{FDDA881F-01F1-400C-8346-C4215EE4B2A2}" destId="{DEEF837C-53EF-4A1B-824A-16AFB53F6E49}" srcOrd="0" destOrd="0" parTransId="{58A7B2A5-D511-453F-BE80-A7261967D13D}" sibTransId="{96272735-3723-479D-9F77-C6B7D40C15D2}"/>
    <dgm:cxn modelId="{10465C42-5E6E-492D-A640-533401641C71}" type="presOf" srcId="{DEEF837C-53EF-4A1B-824A-16AFB53F6E49}" destId="{E87D87D8-0659-4239-BBB2-B3718310C2A1}" srcOrd="0" destOrd="0" presId="urn:microsoft.com/office/officeart/2008/layout/LinedList"/>
    <dgm:cxn modelId="{F89ABEF9-F795-45DD-8ED2-57D5BBCF0965}" type="presOf" srcId="{FDDA881F-01F1-400C-8346-C4215EE4B2A2}" destId="{4BA97B8C-2BF4-427C-9E01-4F7305AC77A3}" srcOrd="0" destOrd="0" presId="urn:microsoft.com/office/officeart/2008/layout/LinedList"/>
    <dgm:cxn modelId="{BFC16D0C-30E8-4A58-BA36-DD967D5CE1B3}" type="presParOf" srcId="{4BA97B8C-2BF4-427C-9E01-4F7305AC77A3}" destId="{46F2591D-40CA-4A07-8B2A-17949A84471E}" srcOrd="0" destOrd="0" presId="urn:microsoft.com/office/officeart/2008/layout/LinedList"/>
    <dgm:cxn modelId="{2AD2A43E-25A2-4383-AC92-3FF980AC78CF}" type="presParOf" srcId="{4BA97B8C-2BF4-427C-9E01-4F7305AC77A3}" destId="{234DB9E3-8632-48CF-8B04-48A60CA00BBB}" srcOrd="1" destOrd="0" presId="urn:microsoft.com/office/officeart/2008/layout/LinedList"/>
    <dgm:cxn modelId="{3F1BCD86-F30C-4934-996B-91B87D6186D2}" type="presParOf" srcId="{234DB9E3-8632-48CF-8B04-48A60CA00BBB}" destId="{E87D87D8-0659-4239-BBB2-B3718310C2A1}" srcOrd="0" destOrd="0" presId="urn:microsoft.com/office/officeart/2008/layout/LinedList"/>
    <dgm:cxn modelId="{B45EE8C3-1D2C-46A1-AF71-9B65EE0AFE30}" type="presParOf" srcId="{234DB9E3-8632-48CF-8B04-48A60CA00BBB}" destId="{F67188F4-8BAE-4B71-975A-CF3A8888EFA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697849E-375E-4F98-9C25-C31C2289EB1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71F7C9E5-A502-463D-ADFC-6A589E926D95}">
      <dgm:prSet/>
      <dgm:spPr/>
      <dgm:t>
        <a:bodyPr/>
        <a:lstStyle/>
        <a:p>
          <a:pPr rtl="0"/>
          <a:r>
            <a:rPr kumimoji="1" lang="ru-RU" smtClean="0"/>
            <a:t>Начиная с 1997 года Toyota активно продвигает гибридные технологии. Гибрид Toyota Prius стал первым серийно выпускающимся «гибридом». </a:t>
          </a:r>
          <a:endParaRPr lang="ru-RU"/>
        </a:p>
      </dgm:t>
    </dgm:pt>
    <dgm:pt modelId="{BF2198C7-95CC-467F-866F-5A4958B3C24F}" type="parTrans" cxnId="{7C3E4A52-F144-48A2-9C00-C5A560110FDE}">
      <dgm:prSet/>
      <dgm:spPr/>
      <dgm:t>
        <a:bodyPr/>
        <a:lstStyle/>
        <a:p>
          <a:endParaRPr lang="ru-RU"/>
        </a:p>
      </dgm:t>
    </dgm:pt>
    <dgm:pt modelId="{25B8682C-DA98-497F-8D80-AD555CA7663F}" type="sibTrans" cxnId="{7C3E4A52-F144-48A2-9C00-C5A560110FDE}">
      <dgm:prSet/>
      <dgm:spPr/>
      <dgm:t>
        <a:bodyPr/>
        <a:lstStyle/>
        <a:p>
          <a:endParaRPr lang="ru-RU"/>
        </a:p>
      </dgm:t>
    </dgm:pt>
    <dgm:pt modelId="{77D8E608-05D4-4568-8ED8-C39127DCFD33}" type="pres">
      <dgm:prSet presAssocID="{B697849E-375E-4F98-9C25-C31C2289EB19}" presName="vert0" presStyleCnt="0">
        <dgm:presLayoutVars>
          <dgm:dir/>
          <dgm:animOne val="branch"/>
          <dgm:animLvl val="lvl"/>
        </dgm:presLayoutVars>
      </dgm:prSet>
      <dgm:spPr/>
    </dgm:pt>
    <dgm:pt modelId="{9DD49C3C-D66D-42FC-8630-1DBEB0633763}" type="pres">
      <dgm:prSet presAssocID="{71F7C9E5-A502-463D-ADFC-6A589E926D95}" presName="thickLine" presStyleLbl="alignNode1" presStyleIdx="0" presStyleCnt="1"/>
      <dgm:spPr/>
    </dgm:pt>
    <dgm:pt modelId="{D128D6DB-2F95-4E5F-BF2A-DCF242463B17}" type="pres">
      <dgm:prSet presAssocID="{71F7C9E5-A502-463D-ADFC-6A589E926D95}" presName="horz1" presStyleCnt="0"/>
      <dgm:spPr/>
    </dgm:pt>
    <dgm:pt modelId="{BF8D12EB-83E6-4C8A-959E-F5D13381DDEF}" type="pres">
      <dgm:prSet presAssocID="{71F7C9E5-A502-463D-ADFC-6A589E926D95}" presName="tx1" presStyleLbl="revTx" presStyleIdx="0" presStyleCnt="1"/>
      <dgm:spPr/>
    </dgm:pt>
    <dgm:pt modelId="{5DD97F17-9895-42F5-B61F-E899E734AD6A}" type="pres">
      <dgm:prSet presAssocID="{71F7C9E5-A502-463D-ADFC-6A589E926D95}" presName="vert1" presStyleCnt="0"/>
      <dgm:spPr/>
    </dgm:pt>
  </dgm:ptLst>
  <dgm:cxnLst>
    <dgm:cxn modelId="{351BF546-9651-4F6F-AE3A-91E0C8920A82}" type="presOf" srcId="{B697849E-375E-4F98-9C25-C31C2289EB19}" destId="{77D8E608-05D4-4568-8ED8-C39127DCFD33}" srcOrd="0" destOrd="0" presId="urn:microsoft.com/office/officeart/2008/layout/LinedList"/>
    <dgm:cxn modelId="{7C3E4A52-F144-48A2-9C00-C5A560110FDE}" srcId="{B697849E-375E-4F98-9C25-C31C2289EB19}" destId="{71F7C9E5-A502-463D-ADFC-6A589E926D95}" srcOrd="0" destOrd="0" parTransId="{BF2198C7-95CC-467F-866F-5A4958B3C24F}" sibTransId="{25B8682C-DA98-497F-8D80-AD555CA7663F}"/>
    <dgm:cxn modelId="{BA5B5AA7-8F2C-4D15-81F0-EDEDA809355E}" type="presOf" srcId="{71F7C9E5-A502-463D-ADFC-6A589E926D95}" destId="{BF8D12EB-83E6-4C8A-959E-F5D13381DDEF}" srcOrd="0" destOrd="0" presId="urn:microsoft.com/office/officeart/2008/layout/LinedList"/>
    <dgm:cxn modelId="{0BD21091-BCD6-4E78-BF7A-694B1DC68FFD}" type="presParOf" srcId="{77D8E608-05D4-4568-8ED8-C39127DCFD33}" destId="{9DD49C3C-D66D-42FC-8630-1DBEB0633763}" srcOrd="0" destOrd="0" presId="urn:microsoft.com/office/officeart/2008/layout/LinedList"/>
    <dgm:cxn modelId="{61C6F727-CAB7-479E-845D-404A19C8762E}" type="presParOf" srcId="{77D8E608-05D4-4568-8ED8-C39127DCFD33}" destId="{D128D6DB-2F95-4E5F-BF2A-DCF242463B17}" srcOrd="1" destOrd="0" presId="urn:microsoft.com/office/officeart/2008/layout/LinedList"/>
    <dgm:cxn modelId="{8EBEA11D-E98C-4E52-8392-70E30A4956EB}" type="presParOf" srcId="{D128D6DB-2F95-4E5F-BF2A-DCF242463B17}" destId="{BF8D12EB-83E6-4C8A-959E-F5D13381DDEF}" srcOrd="0" destOrd="0" presId="urn:microsoft.com/office/officeart/2008/layout/LinedList"/>
    <dgm:cxn modelId="{A6392DAB-9992-43CB-991B-A176034A6032}" type="presParOf" srcId="{D128D6DB-2F95-4E5F-BF2A-DCF242463B17}" destId="{5DD97F17-9895-42F5-B61F-E899E734AD6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88C317F-B138-4FDB-BD31-26345E8E781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8EE0851-8986-4361-A035-96C8E9346E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kumimoji="1" lang="ru-RU" smtClean="0"/>
            <a:t>Сейчас Тойота входит в тройку мировых автогигантов. Мощность производства компании превышает 5000000 автомобилей в год (1 авто каждые 5 секунд)!</a:t>
          </a:r>
          <a:endParaRPr lang="ru-RU"/>
        </a:p>
      </dgm:t>
    </dgm:pt>
    <dgm:pt modelId="{812C9237-25CD-492A-88B4-3AE80A7DAB6C}" type="parTrans" cxnId="{6F3A6B4A-77E2-44B2-953A-CD0176655F61}">
      <dgm:prSet/>
      <dgm:spPr/>
      <dgm:t>
        <a:bodyPr/>
        <a:lstStyle/>
        <a:p>
          <a:endParaRPr lang="ru-RU"/>
        </a:p>
      </dgm:t>
    </dgm:pt>
    <dgm:pt modelId="{6F4A037B-A300-4386-92E5-2B89F229C717}" type="sibTrans" cxnId="{6F3A6B4A-77E2-44B2-953A-CD0176655F61}">
      <dgm:prSet/>
      <dgm:spPr/>
      <dgm:t>
        <a:bodyPr/>
        <a:lstStyle/>
        <a:p>
          <a:endParaRPr lang="ru-RU"/>
        </a:p>
      </dgm:t>
    </dgm:pt>
    <dgm:pt modelId="{6C0BEA5C-2C2B-4F60-AF7E-06A4F0B1E7AB}" type="pres">
      <dgm:prSet presAssocID="{488C317F-B138-4FDB-BD31-26345E8E781C}" presName="linear" presStyleCnt="0">
        <dgm:presLayoutVars>
          <dgm:animLvl val="lvl"/>
          <dgm:resizeHandles val="exact"/>
        </dgm:presLayoutVars>
      </dgm:prSet>
      <dgm:spPr/>
    </dgm:pt>
    <dgm:pt modelId="{957942F3-569B-4BF9-8528-C1FDE61E9F0C}" type="pres">
      <dgm:prSet presAssocID="{18EE0851-8986-4361-A035-96C8E9346E2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DE560A3-C9B7-49C6-BD41-97A3BCF9EA7D}" type="presOf" srcId="{18EE0851-8986-4361-A035-96C8E9346E29}" destId="{957942F3-569B-4BF9-8528-C1FDE61E9F0C}" srcOrd="0" destOrd="0" presId="urn:microsoft.com/office/officeart/2005/8/layout/vList2"/>
    <dgm:cxn modelId="{6F3A6B4A-77E2-44B2-953A-CD0176655F61}" srcId="{488C317F-B138-4FDB-BD31-26345E8E781C}" destId="{18EE0851-8986-4361-A035-96C8E9346E29}" srcOrd="0" destOrd="0" parTransId="{812C9237-25CD-492A-88B4-3AE80A7DAB6C}" sibTransId="{6F4A037B-A300-4386-92E5-2B89F229C717}"/>
    <dgm:cxn modelId="{ACF10D26-AE9B-412C-80F3-FB2CDC53DB8F}" type="presOf" srcId="{488C317F-B138-4FDB-BD31-26345E8E781C}" destId="{6C0BEA5C-2C2B-4F60-AF7E-06A4F0B1E7AB}" srcOrd="0" destOrd="0" presId="urn:microsoft.com/office/officeart/2005/8/layout/vList2"/>
    <dgm:cxn modelId="{29E4F0B2-EA99-42CD-822D-D6D6D2F9C6C1}" type="presParOf" srcId="{6C0BEA5C-2C2B-4F60-AF7E-06A4F0B1E7AB}" destId="{957942F3-569B-4BF9-8528-C1FDE61E9F0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14DDD92-FD50-48C2-A554-DAA4139F60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26AB279E-7726-48D1-9D5F-07ABADBA7819}">
      <dgm:prSet/>
      <dgm:spPr/>
      <dgm:t>
        <a:bodyPr/>
        <a:lstStyle/>
        <a:p>
          <a:pPr rtl="0"/>
          <a:r>
            <a:rPr kumimoji="1" lang="ru-RU" smtClean="0"/>
            <a:t>Бренды</a:t>
          </a:r>
          <a:r>
            <a:rPr kumimoji="1" lang="en-US" smtClean="0"/>
            <a:t>, </a:t>
          </a:r>
          <a:r>
            <a:rPr kumimoji="1" lang="ru-RU" smtClean="0"/>
            <a:t>которыми владеет</a:t>
          </a:r>
          <a:r>
            <a:rPr kumimoji="1" lang="en-US" smtClean="0"/>
            <a:t> Toyota: Lexus, Scion, Daihatsu, Hino Motors, Subaru (FHI 8.9%), Isuzu (5.9%).</a:t>
          </a:r>
          <a:endParaRPr lang="ru-RU"/>
        </a:p>
      </dgm:t>
    </dgm:pt>
    <dgm:pt modelId="{50907F5C-A66C-4871-9E45-85A4D7EFDFDA}" type="parTrans" cxnId="{4766CA14-F9AB-4964-9CA9-7CA05C0CCC15}">
      <dgm:prSet/>
      <dgm:spPr/>
      <dgm:t>
        <a:bodyPr/>
        <a:lstStyle/>
        <a:p>
          <a:endParaRPr lang="ru-RU"/>
        </a:p>
      </dgm:t>
    </dgm:pt>
    <dgm:pt modelId="{BC2ADA5C-C462-42BE-BBB8-DDA7910CC258}" type="sibTrans" cxnId="{4766CA14-F9AB-4964-9CA9-7CA05C0CCC15}">
      <dgm:prSet/>
      <dgm:spPr/>
      <dgm:t>
        <a:bodyPr/>
        <a:lstStyle/>
        <a:p>
          <a:endParaRPr lang="ru-RU"/>
        </a:p>
      </dgm:t>
    </dgm:pt>
    <dgm:pt modelId="{E2F81152-EB42-46F1-B661-ED524E3D90A7}" type="pres">
      <dgm:prSet presAssocID="{314DDD92-FD50-48C2-A554-DAA4139F603B}" presName="vert0" presStyleCnt="0">
        <dgm:presLayoutVars>
          <dgm:dir/>
          <dgm:animOne val="branch"/>
          <dgm:animLvl val="lvl"/>
        </dgm:presLayoutVars>
      </dgm:prSet>
      <dgm:spPr/>
    </dgm:pt>
    <dgm:pt modelId="{D2004230-8F57-4C53-94E3-1BCD5B76DC33}" type="pres">
      <dgm:prSet presAssocID="{26AB279E-7726-48D1-9D5F-07ABADBA7819}" presName="thickLine" presStyleLbl="alignNode1" presStyleIdx="0" presStyleCnt="1"/>
      <dgm:spPr/>
    </dgm:pt>
    <dgm:pt modelId="{DDCBFC6C-842F-42FE-9839-13025417AC39}" type="pres">
      <dgm:prSet presAssocID="{26AB279E-7726-48D1-9D5F-07ABADBA7819}" presName="horz1" presStyleCnt="0"/>
      <dgm:spPr/>
    </dgm:pt>
    <dgm:pt modelId="{9858C1ED-EF4E-4EE7-BE59-AD50424090F0}" type="pres">
      <dgm:prSet presAssocID="{26AB279E-7726-48D1-9D5F-07ABADBA7819}" presName="tx1" presStyleLbl="revTx" presStyleIdx="0" presStyleCnt="1"/>
      <dgm:spPr/>
    </dgm:pt>
    <dgm:pt modelId="{D4225D30-7A08-41F2-86AB-137AE86A9938}" type="pres">
      <dgm:prSet presAssocID="{26AB279E-7726-48D1-9D5F-07ABADBA7819}" presName="vert1" presStyleCnt="0"/>
      <dgm:spPr/>
    </dgm:pt>
  </dgm:ptLst>
  <dgm:cxnLst>
    <dgm:cxn modelId="{4B7530DC-5FD2-4108-8C8F-1E720A7F9F0B}" type="presOf" srcId="{314DDD92-FD50-48C2-A554-DAA4139F603B}" destId="{E2F81152-EB42-46F1-B661-ED524E3D90A7}" srcOrd="0" destOrd="0" presId="urn:microsoft.com/office/officeart/2008/layout/LinedList"/>
    <dgm:cxn modelId="{0D223087-D1CA-4766-B224-D123E3F1CF60}" type="presOf" srcId="{26AB279E-7726-48D1-9D5F-07ABADBA7819}" destId="{9858C1ED-EF4E-4EE7-BE59-AD50424090F0}" srcOrd="0" destOrd="0" presId="urn:microsoft.com/office/officeart/2008/layout/LinedList"/>
    <dgm:cxn modelId="{4766CA14-F9AB-4964-9CA9-7CA05C0CCC15}" srcId="{314DDD92-FD50-48C2-A554-DAA4139F603B}" destId="{26AB279E-7726-48D1-9D5F-07ABADBA7819}" srcOrd="0" destOrd="0" parTransId="{50907F5C-A66C-4871-9E45-85A4D7EFDFDA}" sibTransId="{BC2ADA5C-C462-42BE-BBB8-DDA7910CC258}"/>
    <dgm:cxn modelId="{2D36698E-EEF3-41CE-83F0-AC2E29528334}" type="presParOf" srcId="{E2F81152-EB42-46F1-B661-ED524E3D90A7}" destId="{D2004230-8F57-4C53-94E3-1BCD5B76DC33}" srcOrd="0" destOrd="0" presId="urn:microsoft.com/office/officeart/2008/layout/LinedList"/>
    <dgm:cxn modelId="{7FDE922F-5726-487D-A518-0B0918DF59D1}" type="presParOf" srcId="{E2F81152-EB42-46F1-B661-ED524E3D90A7}" destId="{DDCBFC6C-842F-42FE-9839-13025417AC39}" srcOrd="1" destOrd="0" presId="urn:microsoft.com/office/officeart/2008/layout/LinedList"/>
    <dgm:cxn modelId="{B7BE401C-E4A1-4244-8D18-949AD95E2683}" type="presParOf" srcId="{DDCBFC6C-842F-42FE-9839-13025417AC39}" destId="{9858C1ED-EF4E-4EE7-BE59-AD50424090F0}" srcOrd="0" destOrd="0" presId="urn:microsoft.com/office/officeart/2008/layout/LinedList"/>
    <dgm:cxn modelId="{3AE6906D-2113-4C6A-ADC3-071B82594FB1}" type="presParOf" srcId="{DDCBFC6C-842F-42FE-9839-13025417AC39}" destId="{D4225D30-7A08-41F2-86AB-137AE86A993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96C73A-7616-4FDB-A688-9B4F1CCE35F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D2BBA524-8CA5-45AA-9282-A0AAF1F02D28}">
      <dgm:prSet/>
      <dgm:spPr/>
      <dgm:t>
        <a:bodyPr/>
        <a:lstStyle/>
        <a:p>
          <a:pPr rtl="0"/>
          <a:r>
            <a:rPr kumimoji="1" lang="ru-RU" smtClean="0"/>
            <a:t>Тойота Мотор Корпорейшн, широко известна просто как Toyota (сокращенно ТМК), является многонациональным автопроизводителем со штаб-квартирой в Toyota, Aichi, Япония.</a:t>
          </a:r>
          <a:endParaRPr lang="ru-RU"/>
        </a:p>
      </dgm:t>
    </dgm:pt>
    <dgm:pt modelId="{F8AA7028-FDCE-4E10-85F4-A2261BE61A5D}" type="parTrans" cxnId="{48BD5C5B-924C-470D-A68B-C618074946C5}">
      <dgm:prSet/>
      <dgm:spPr/>
      <dgm:t>
        <a:bodyPr/>
        <a:lstStyle/>
        <a:p>
          <a:endParaRPr lang="ru-RU"/>
        </a:p>
      </dgm:t>
    </dgm:pt>
    <dgm:pt modelId="{E51FFB25-C7C1-4826-970A-6C94296B5989}" type="sibTrans" cxnId="{48BD5C5B-924C-470D-A68B-C618074946C5}">
      <dgm:prSet/>
      <dgm:spPr/>
      <dgm:t>
        <a:bodyPr/>
        <a:lstStyle/>
        <a:p>
          <a:endParaRPr lang="ru-RU"/>
        </a:p>
      </dgm:t>
    </dgm:pt>
    <dgm:pt modelId="{02A94B05-E8A8-48AB-9789-52F13EE1030A}" type="pres">
      <dgm:prSet presAssocID="{3296C73A-7616-4FDB-A688-9B4F1CCE35F6}" presName="vert0" presStyleCnt="0">
        <dgm:presLayoutVars>
          <dgm:dir/>
          <dgm:animOne val="branch"/>
          <dgm:animLvl val="lvl"/>
        </dgm:presLayoutVars>
      </dgm:prSet>
      <dgm:spPr/>
    </dgm:pt>
    <dgm:pt modelId="{6BB47DA2-9DB6-4E8D-8F21-F1FDDF1FB2A3}" type="pres">
      <dgm:prSet presAssocID="{D2BBA524-8CA5-45AA-9282-A0AAF1F02D28}" presName="thickLine" presStyleLbl="alignNode1" presStyleIdx="0" presStyleCnt="1"/>
      <dgm:spPr/>
    </dgm:pt>
    <dgm:pt modelId="{78B6F721-E815-4961-AE62-AB4C64B73135}" type="pres">
      <dgm:prSet presAssocID="{D2BBA524-8CA5-45AA-9282-A0AAF1F02D28}" presName="horz1" presStyleCnt="0"/>
      <dgm:spPr/>
    </dgm:pt>
    <dgm:pt modelId="{D436F819-583E-4699-B4C7-F85FC2B48E67}" type="pres">
      <dgm:prSet presAssocID="{D2BBA524-8CA5-45AA-9282-A0AAF1F02D28}" presName="tx1" presStyleLbl="revTx" presStyleIdx="0" presStyleCnt="1"/>
      <dgm:spPr/>
    </dgm:pt>
    <dgm:pt modelId="{355A98BF-53DB-4E4E-81DB-4A11094E23AF}" type="pres">
      <dgm:prSet presAssocID="{D2BBA524-8CA5-45AA-9282-A0AAF1F02D28}" presName="vert1" presStyleCnt="0"/>
      <dgm:spPr/>
    </dgm:pt>
  </dgm:ptLst>
  <dgm:cxnLst>
    <dgm:cxn modelId="{98C952F6-0172-45C7-83E8-78E2877BD027}" type="presOf" srcId="{D2BBA524-8CA5-45AA-9282-A0AAF1F02D28}" destId="{D436F819-583E-4699-B4C7-F85FC2B48E67}" srcOrd="0" destOrd="0" presId="urn:microsoft.com/office/officeart/2008/layout/LinedList"/>
    <dgm:cxn modelId="{A9207DC8-E513-478A-9C12-B6139E437FCF}" type="presOf" srcId="{3296C73A-7616-4FDB-A688-9B4F1CCE35F6}" destId="{02A94B05-E8A8-48AB-9789-52F13EE1030A}" srcOrd="0" destOrd="0" presId="urn:microsoft.com/office/officeart/2008/layout/LinedList"/>
    <dgm:cxn modelId="{48BD5C5B-924C-470D-A68B-C618074946C5}" srcId="{3296C73A-7616-4FDB-A688-9B4F1CCE35F6}" destId="{D2BBA524-8CA5-45AA-9282-A0AAF1F02D28}" srcOrd="0" destOrd="0" parTransId="{F8AA7028-FDCE-4E10-85F4-A2261BE61A5D}" sibTransId="{E51FFB25-C7C1-4826-970A-6C94296B5989}"/>
    <dgm:cxn modelId="{76F5902D-A8B7-4853-8FBE-17722055661E}" type="presParOf" srcId="{02A94B05-E8A8-48AB-9789-52F13EE1030A}" destId="{6BB47DA2-9DB6-4E8D-8F21-F1FDDF1FB2A3}" srcOrd="0" destOrd="0" presId="urn:microsoft.com/office/officeart/2008/layout/LinedList"/>
    <dgm:cxn modelId="{8B15B5AE-522D-467C-ADBD-43B65FD02DD2}" type="presParOf" srcId="{02A94B05-E8A8-48AB-9789-52F13EE1030A}" destId="{78B6F721-E815-4961-AE62-AB4C64B73135}" srcOrd="1" destOrd="0" presId="urn:microsoft.com/office/officeart/2008/layout/LinedList"/>
    <dgm:cxn modelId="{FE74F99D-7BC7-4CD7-A4DE-F4D13937ED7E}" type="presParOf" srcId="{78B6F721-E815-4961-AE62-AB4C64B73135}" destId="{D436F819-583E-4699-B4C7-F85FC2B48E67}" srcOrd="0" destOrd="0" presId="urn:microsoft.com/office/officeart/2008/layout/LinedList"/>
    <dgm:cxn modelId="{E40A8C03-5E02-4B31-AA88-9D5AFBC00812}" type="presParOf" srcId="{78B6F721-E815-4961-AE62-AB4C64B73135}" destId="{355A98BF-53DB-4E4E-81DB-4A11094E23A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8446A1-0146-46C8-A133-2C3DCB14E22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09F1315-7F17-406D-B029-F3DE077256DD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kumimoji="1" lang="ru-RU" dirty="0" smtClean="0"/>
            <a:t>Компания занимает 8 место в </a:t>
          </a:r>
          <a:r>
            <a:rPr kumimoji="1" lang="ru-RU" dirty="0" err="1" smtClean="0"/>
            <a:t>Fortune</a:t>
          </a:r>
          <a:r>
            <a:rPr kumimoji="1" lang="ru-RU" dirty="0" smtClean="0"/>
            <a:t> </a:t>
          </a:r>
          <a:r>
            <a:rPr kumimoji="1" lang="ru-RU" dirty="0" err="1" smtClean="0"/>
            <a:t>Global</a:t>
          </a:r>
          <a:r>
            <a:rPr kumimoji="1" lang="ru-RU" dirty="0" smtClean="0"/>
            <a:t> 500</a:t>
          </a:r>
          <a:endParaRPr lang="ru-RU" dirty="0"/>
        </a:p>
      </dgm:t>
    </dgm:pt>
    <dgm:pt modelId="{CC2EF8A8-BBFE-4411-A893-2182C4453CFD}" type="parTrans" cxnId="{E639AB36-31D3-4AEF-94DD-426C25DDE92E}">
      <dgm:prSet/>
      <dgm:spPr/>
      <dgm:t>
        <a:bodyPr/>
        <a:lstStyle/>
        <a:p>
          <a:endParaRPr lang="ru-RU"/>
        </a:p>
      </dgm:t>
    </dgm:pt>
    <dgm:pt modelId="{68850F27-E2C7-4F2C-938C-A0FC52BB4C14}" type="sibTrans" cxnId="{E639AB36-31D3-4AEF-94DD-426C25DDE92E}">
      <dgm:prSet/>
      <dgm:spPr/>
      <dgm:t>
        <a:bodyPr/>
        <a:lstStyle/>
        <a:p>
          <a:endParaRPr lang="ru-RU"/>
        </a:p>
      </dgm:t>
    </dgm:pt>
    <dgm:pt modelId="{679B47A2-51E3-4715-A7F4-D69F92EE1930}" type="pres">
      <dgm:prSet presAssocID="{858446A1-0146-46C8-A133-2C3DCB14E225}" presName="linear" presStyleCnt="0">
        <dgm:presLayoutVars>
          <dgm:animLvl val="lvl"/>
          <dgm:resizeHandles val="exact"/>
        </dgm:presLayoutVars>
      </dgm:prSet>
      <dgm:spPr/>
    </dgm:pt>
    <dgm:pt modelId="{B24AC263-124A-4064-9E21-1A9B7A2E5B25}" type="pres">
      <dgm:prSet presAssocID="{409F1315-7F17-406D-B029-F3DE077256DD}" presName="parentText" presStyleLbl="node1" presStyleIdx="0" presStyleCnt="1" custScaleX="80826" custLinFactNeighborX="-5756" custLinFactNeighborY="-44499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D6C4E8D-9234-4F24-B2AE-CD60A471F9CD}" type="presOf" srcId="{409F1315-7F17-406D-B029-F3DE077256DD}" destId="{B24AC263-124A-4064-9E21-1A9B7A2E5B25}" srcOrd="0" destOrd="0" presId="urn:microsoft.com/office/officeart/2005/8/layout/vList2"/>
    <dgm:cxn modelId="{E639AB36-31D3-4AEF-94DD-426C25DDE92E}" srcId="{858446A1-0146-46C8-A133-2C3DCB14E225}" destId="{409F1315-7F17-406D-B029-F3DE077256DD}" srcOrd="0" destOrd="0" parTransId="{CC2EF8A8-BBFE-4411-A893-2182C4453CFD}" sibTransId="{68850F27-E2C7-4F2C-938C-A0FC52BB4C14}"/>
    <dgm:cxn modelId="{ED0E7FF1-121D-473F-9A0A-C31C1C668E29}" type="presOf" srcId="{858446A1-0146-46C8-A133-2C3DCB14E225}" destId="{679B47A2-51E3-4715-A7F4-D69F92EE1930}" srcOrd="0" destOrd="0" presId="urn:microsoft.com/office/officeart/2005/8/layout/vList2"/>
    <dgm:cxn modelId="{5AABEC6E-70FC-4BAF-A9E2-B136BC2DA03B}" type="presParOf" srcId="{679B47A2-51E3-4715-A7F4-D69F92EE1930}" destId="{B24AC263-124A-4064-9E21-1A9B7A2E5B2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82ED64-21EA-46E4-BCC5-D8DB3DDDE82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A3F7FE85-95EA-4A98-BBCB-25F30E98EED2}">
      <dgm:prSet/>
      <dgm:spPr/>
      <dgm:t>
        <a:bodyPr/>
        <a:lstStyle/>
        <a:p>
          <a:pPr rtl="0"/>
          <a:r>
            <a:rPr kumimoji="1" lang="ru-RU" smtClean="0"/>
            <a:t>В 2010 году в Тойота Мотор Корпорейшн было занято 317 734 человек по всему миру. ТМК является крупнейшим в мире автопроизводителем по объему продаж и производства.</a:t>
          </a:r>
          <a:endParaRPr lang="ru-RU"/>
        </a:p>
      </dgm:t>
    </dgm:pt>
    <dgm:pt modelId="{B2290667-775D-4517-96DD-AAA03402FF75}" type="parTrans" cxnId="{FD33A2F3-960C-4271-B988-0365BF1B4444}">
      <dgm:prSet/>
      <dgm:spPr/>
      <dgm:t>
        <a:bodyPr/>
        <a:lstStyle/>
        <a:p>
          <a:endParaRPr lang="ru-RU"/>
        </a:p>
      </dgm:t>
    </dgm:pt>
    <dgm:pt modelId="{35D00EEC-CD87-42F9-BC1A-53C0E3D5B127}" type="sibTrans" cxnId="{FD33A2F3-960C-4271-B988-0365BF1B4444}">
      <dgm:prSet/>
      <dgm:spPr/>
      <dgm:t>
        <a:bodyPr/>
        <a:lstStyle/>
        <a:p>
          <a:endParaRPr lang="ru-RU"/>
        </a:p>
      </dgm:t>
    </dgm:pt>
    <dgm:pt modelId="{2AFEA97C-94C9-4787-8493-E5B2771A571F}" type="pres">
      <dgm:prSet presAssocID="{8A82ED64-21EA-46E4-BCC5-D8DB3DDDE825}" presName="vert0" presStyleCnt="0">
        <dgm:presLayoutVars>
          <dgm:dir/>
          <dgm:animOne val="branch"/>
          <dgm:animLvl val="lvl"/>
        </dgm:presLayoutVars>
      </dgm:prSet>
      <dgm:spPr/>
    </dgm:pt>
    <dgm:pt modelId="{146D4407-B17D-47FD-A5CD-38C5627CC7B1}" type="pres">
      <dgm:prSet presAssocID="{A3F7FE85-95EA-4A98-BBCB-25F30E98EED2}" presName="thickLine" presStyleLbl="alignNode1" presStyleIdx="0" presStyleCnt="1"/>
      <dgm:spPr/>
    </dgm:pt>
    <dgm:pt modelId="{F47884F0-169B-4D3F-87FF-164DB5040993}" type="pres">
      <dgm:prSet presAssocID="{A3F7FE85-95EA-4A98-BBCB-25F30E98EED2}" presName="horz1" presStyleCnt="0"/>
      <dgm:spPr/>
    </dgm:pt>
    <dgm:pt modelId="{3195C1B0-D20F-40E3-BEBB-E5908A515DE7}" type="pres">
      <dgm:prSet presAssocID="{A3F7FE85-95EA-4A98-BBCB-25F30E98EED2}" presName="tx1" presStyleLbl="revTx" presStyleIdx="0" presStyleCnt="1"/>
      <dgm:spPr/>
    </dgm:pt>
    <dgm:pt modelId="{51A7E2BE-116E-46F2-8E7C-F5D910629B93}" type="pres">
      <dgm:prSet presAssocID="{A3F7FE85-95EA-4A98-BBCB-25F30E98EED2}" presName="vert1" presStyleCnt="0"/>
      <dgm:spPr/>
    </dgm:pt>
  </dgm:ptLst>
  <dgm:cxnLst>
    <dgm:cxn modelId="{FD33A2F3-960C-4271-B988-0365BF1B4444}" srcId="{8A82ED64-21EA-46E4-BCC5-D8DB3DDDE825}" destId="{A3F7FE85-95EA-4A98-BBCB-25F30E98EED2}" srcOrd="0" destOrd="0" parTransId="{B2290667-775D-4517-96DD-AAA03402FF75}" sibTransId="{35D00EEC-CD87-42F9-BC1A-53C0E3D5B127}"/>
    <dgm:cxn modelId="{87CAE0A6-E02F-4A94-876F-0044803B60B2}" type="presOf" srcId="{A3F7FE85-95EA-4A98-BBCB-25F30E98EED2}" destId="{3195C1B0-D20F-40E3-BEBB-E5908A515DE7}" srcOrd="0" destOrd="0" presId="urn:microsoft.com/office/officeart/2008/layout/LinedList"/>
    <dgm:cxn modelId="{CAB78392-96E9-4F16-A51E-7A0DECA02696}" type="presOf" srcId="{8A82ED64-21EA-46E4-BCC5-D8DB3DDDE825}" destId="{2AFEA97C-94C9-4787-8493-E5B2771A571F}" srcOrd="0" destOrd="0" presId="urn:microsoft.com/office/officeart/2008/layout/LinedList"/>
    <dgm:cxn modelId="{52943733-5DE5-41F5-8585-F3EB36F65DB8}" type="presParOf" srcId="{2AFEA97C-94C9-4787-8493-E5B2771A571F}" destId="{146D4407-B17D-47FD-A5CD-38C5627CC7B1}" srcOrd="0" destOrd="0" presId="urn:microsoft.com/office/officeart/2008/layout/LinedList"/>
    <dgm:cxn modelId="{FF259C66-75E2-470E-A21E-4EDE5D88246A}" type="presParOf" srcId="{2AFEA97C-94C9-4787-8493-E5B2771A571F}" destId="{F47884F0-169B-4D3F-87FF-164DB5040993}" srcOrd="1" destOrd="0" presId="urn:microsoft.com/office/officeart/2008/layout/LinedList"/>
    <dgm:cxn modelId="{50A83E40-8524-4ACD-8C83-F19999880FFF}" type="presParOf" srcId="{F47884F0-169B-4D3F-87FF-164DB5040993}" destId="{3195C1B0-D20F-40E3-BEBB-E5908A515DE7}" srcOrd="0" destOrd="0" presId="urn:microsoft.com/office/officeart/2008/layout/LinedList"/>
    <dgm:cxn modelId="{4B402930-DD02-4568-9185-C4D11C042CBA}" type="presParOf" srcId="{F47884F0-169B-4D3F-87FF-164DB5040993}" destId="{51A7E2BE-116E-46F2-8E7C-F5D910629B9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109E9D-D99C-4811-96F3-8D947E161608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CB6AB60-CAB4-45E6-912D-C4172C4C4A0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kumimoji="1" lang="ru-RU" dirty="0" smtClean="0"/>
            <a:t>Свою деятельность компания начинала с выпуска автоматических ткацких станков. Прядильные машины стали первым механизмом, который семейство </a:t>
          </a:r>
          <a:r>
            <a:rPr kumimoji="1" lang="ru-RU" dirty="0" err="1" smtClean="0"/>
            <a:t>Тойода</a:t>
          </a:r>
          <a:r>
            <a:rPr kumimoji="1" lang="ru-RU" dirty="0" smtClean="0"/>
            <a:t> превратило из тыквы в карету. После чего они очень удачно продали патент на свое изобретение британской компании </a:t>
          </a:r>
          <a:r>
            <a:rPr kumimoji="1" lang="ru-RU" dirty="0" err="1" smtClean="0"/>
            <a:t>Platt</a:t>
          </a:r>
          <a:r>
            <a:rPr kumimoji="1" lang="ru-RU" dirty="0" smtClean="0"/>
            <a:t> </a:t>
          </a:r>
          <a:r>
            <a:rPr kumimoji="1" lang="ru-RU" dirty="0" err="1" smtClean="0"/>
            <a:t>Brothers</a:t>
          </a:r>
          <a:r>
            <a:rPr kumimoji="1" lang="ru-RU" dirty="0" smtClean="0"/>
            <a:t>.</a:t>
          </a:r>
          <a:endParaRPr lang="ru-RU" dirty="0"/>
        </a:p>
      </dgm:t>
    </dgm:pt>
    <dgm:pt modelId="{1D8B986A-14C2-4CEA-A6C4-7D8F1499B818}" type="parTrans" cxnId="{E4D43732-F3D7-4DB8-8969-169E96BB0A8C}">
      <dgm:prSet/>
      <dgm:spPr/>
      <dgm:t>
        <a:bodyPr/>
        <a:lstStyle/>
        <a:p>
          <a:endParaRPr lang="ru-RU"/>
        </a:p>
      </dgm:t>
    </dgm:pt>
    <dgm:pt modelId="{335D5CBF-EAEB-4870-91F0-44C32A3D95BA}" type="sibTrans" cxnId="{E4D43732-F3D7-4DB8-8969-169E96BB0A8C}">
      <dgm:prSet/>
      <dgm:spPr/>
      <dgm:t>
        <a:bodyPr/>
        <a:lstStyle/>
        <a:p>
          <a:endParaRPr lang="ru-RU"/>
        </a:p>
      </dgm:t>
    </dgm:pt>
    <dgm:pt modelId="{42D03037-D1AC-4C07-B759-C397432CEE08}" type="pres">
      <dgm:prSet presAssocID="{B0109E9D-D99C-4811-96F3-8D947E161608}" presName="linear" presStyleCnt="0">
        <dgm:presLayoutVars>
          <dgm:animLvl val="lvl"/>
          <dgm:resizeHandles val="exact"/>
        </dgm:presLayoutVars>
      </dgm:prSet>
      <dgm:spPr/>
    </dgm:pt>
    <dgm:pt modelId="{F0DD9727-A912-476E-85E8-682685C3C91B}" type="pres">
      <dgm:prSet presAssocID="{9CB6AB60-CAB4-45E6-912D-C4172C4C4A07}" presName="parentText" presStyleLbl="node1" presStyleIdx="0" presStyleCnt="1" custLinFactNeighborX="-1206" custLinFactNeighborY="-30968">
        <dgm:presLayoutVars>
          <dgm:chMax val="0"/>
          <dgm:bulletEnabled val="1"/>
        </dgm:presLayoutVars>
      </dgm:prSet>
      <dgm:spPr/>
    </dgm:pt>
  </dgm:ptLst>
  <dgm:cxnLst>
    <dgm:cxn modelId="{E900DAE1-740C-42D6-B57C-60ACC6C44096}" type="presOf" srcId="{B0109E9D-D99C-4811-96F3-8D947E161608}" destId="{42D03037-D1AC-4C07-B759-C397432CEE08}" srcOrd="0" destOrd="0" presId="urn:microsoft.com/office/officeart/2005/8/layout/vList2"/>
    <dgm:cxn modelId="{D1A9CBC7-B9B8-49F1-ADAF-2B848B6C3377}" type="presOf" srcId="{9CB6AB60-CAB4-45E6-912D-C4172C4C4A07}" destId="{F0DD9727-A912-476E-85E8-682685C3C91B}" srcOrd="0" destOrd="0" presId="urn:microsoft.com/office/officeart/2005/8/layout/vList2"/>
    <dgm:cxn modelId="{E4D43732-F3D7-4DB8-8969-169E96BB0A8C}" srcId="{B0109E9D-D99C-4811-96F3-8D947E161608}" destId="{9CB6AB60-CAB4-45E6-912D-C4172C4C4A07}" srcOrd="0" destOrd="0" parTransId="{1D8B986A-14C2-4CEA-A6C4-7D8F1499B818}" sibTransId="{335D5CBF-EAEB-4870-91F0-44C32A3D95BA}"/>
    <dgm:cxn modelId="{58995FFA-919F-421C-9E09-E510E9B9A43B}" type="presParOf" srcId="{42D03037-D1AC-4C07-B759-C397432CEE08}" destId="{F0DD9727-A912-476E-85E8-682685C3C9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A336FB-30A7-4115-8F6C-2F08A1536EB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DBE037F-DA92-4F6A-B96C-0FE220B42245}">
      <dgm:prSet/>
      <dgm:spPr/>
      <dgm:t>
        <a:bodyPr/>
        <a:lstStyle/>
        <a:p>
          <a:pPr rtl="0"/>
          <a:r>
            <a:rPr kumimoji="1" lang="ru-RU" dirty="0" err="1" smtClean="0"/>
            <a:t>Сакичи</a:t>
          </a:r>
          <a:r>
            <a:rPr kumimoji="1" lang="ru-RU" dirty="0" smtClean="0"/>
            <a:t> </a:t>
          </a:r>
          <a:r>
            <a:rPr kumimoji="1" lang="ru-RU" dirty="0" err="1" smtClean="0"/>
            <a:t>Тойода</a:t>
          </a:r>
          <a:r>
            <a:rPr kumimoji="1" lang="ru-RU" dirty="0" smtClean="0"/>
            <a:t> основал компанию </a:t>
          </a:r>
          <a:r>
            <a:rPr kumimoji="1" lang="ru-RU" dirty="0" err="1" smtClean="0"/>
            <a:t>Toyoda</a:t>
          </a:r>
          <a:r>
            <a:rPr kumimoji="1" lang="ru-RU" dirty="0" smtClean="0"/>
            <a:t> </a:t>
          </a:r>
          <a:r>
            <a:rPr kumimoji="1" lang="ru-RU" dirty="0" err="1" smtClean="0"/>
            <a:t>Enterprise</a:t>
          </a:r>
          <a:r>
            <a:rPr kumimoji="1" lang="ru-RU" dirty="0" smtClean="0"/>
            <a:t>. </a:t>
          </a:r>
        </a:p>
        <a:p>
          <a:pPr rtl="0"/>
          <a:r>
            <a:rPr kumimoji="1" lang="ru-RU" dirty="0" smtClean="0"/>
            <a:t>Этого человека называли «японским Томасом Эдисоном»</a:t>
          </a:r>
          <a:endParaRPr lang="ru-RU" dirty="0"/>
        </a:p>
      </dgm:t>
    </dgm:pt>
    <dgm:pt modelId="{C3448433-4B6C-461A-BF7C-E05250954C14}" type="parTrans" cxnId="{F20BD915-D6BB-4D75-AC2E-0B277E962202}">
      <dgm:prSet/>
      <dgm:spPr/>
      <dgm:t>
        <a:bodyPr/>
        <a:lstStyle/>
        <a:p>
          <a:endParaRPr lang="ru-RU"/>
        </a:p>
      </dgm:t>
    </dgm:pt>
    <dgm:pt modelId="{53F53E7C-932E-47E1-A799-8DEB78A4830A}" type="sibTrans" cxnId="{F20BD915-D6BB-4D75-AC2E-0B277E962202}">
      <dgm:prSet/>
      <dgm:spPr/>
      <dgm:t>
        <a:bodyPr/>
        <a:lstStyle/>
        <a:p>
          <a:endParaRPr lang="ru-RU"/>
        </a:p>
      </dgm:t>
    </dgm:pt>
    <dgm:pt modelId="{28A28080-B497-4CE3-ACD9-FC5FCF032FF8}" type="pres">
      <dgm:prSet presAssocID="{2CA336FB-30A7-4115-8F6C-2F08A1536EB4}" presName="vert0" presStyleCnt="0">
        <dgm:presLayoutVars>
          <dgm:dir/>
          <dgm:animOne val="branch"/>
          <dgm:animLvl val="lvl"/>
        </dgm:presLayoutVars>
      </dgm:prSet>
      <dgm:spPr/>
    </dgm:pt>
    <dgm:pt modelId="{5E0978EE-A34A-4036-8C68-86A7A397F122}" type="pres">
      <dgm:prSet presAssocID="{DDBE037F-DA92-4F6A-B96C-0FE220B42245}" presName="thickLine" presStyleLbl="alignNode1" presStyleIdx="0" presStyleCnt="1"/>
      <dgm:spPr/>
    </dgm:pt>
    <dgm:pt modelId="{58286D2C-15EF-43C4-A0AF-DE65D2ABD18D}" type="pres">
      <dgm:prSet presAssocID="{DDBE037F-DA92-4F6A-B96C-0FE220B42245}" presName="horz1" presStyleCnt="0"/>
      <dgm:spPr/>
    </dgm:pt>
    <dgm:pt modelId="{C2A92E06-7C76-4149-8144-C5587EBF038F}" type="pres">
      <dgm:prSet presAssocID="{DDBE037F-DA92-4F6A-B96C-0FE220B42245}" presName="tx1" presStyleLbl="revTx" presStyleIdx="0" presStyleCnt="1"/>
      <dgm:spPr/>
    </dgm:pt>
    <dgm:pt modelId="{83815B72-E61C-483C-A0BE-080B67A8FA14}" type="pres">
      <dgm:prSet presAssocID="{DDBE037F-DA92-4F6A-B96C-0FE220B42245}" presName="vert1" presStyleCnt="0"/>
      <dgm:spPr/>
    </dgm:pt>
  </dgm:ptLst>
  <dgm:cxnLst>
    <dgm:cxn modelId="{BFEA9028-473F-412F-ADA1-7BCD289FAFA3}" type="presOf" srcId="{2CA336FB-30A7-4115-8F6C-2F08A1536EB4}" destId="{28A28080-B497-4CE3-ACD9-FC5FCF032FF8}" srcOrd="0" destOrd="0" presId="urn:microsoft.com/office/officeart/2008/layout/LinedList"/>
    <dgm:cxn modelId="{F20BD915-D6BB-4D75-AC2E-0B277E962202}" srcId="{2CA336FB-30A7-4115-8F6C-2F08A1536EB4}" destId="{DDBE037F-DA92-4F6A-B96C-0FE220B42245}" srcOrd="0" destOrd="0" parTransId="{C3448433-4B6C-461A-BF7C-E05250954C14}" sibTransId="{53F53E7C-932E-47E1-A799-8DEB78A4830A}"/>
    <dgm:cxn modelId="{DAE84289-3D18-4CEB-ACA1-1D391D5CB8C7}" type="presOf" srcId="{DDBE037F-DA92-4F6A-B96C-0FE220B42245}" destId="{C2A92E06-7C76-4149-8144-C5587EBF038F}" srcOrd="0" destOrd="0" presId="urn:microsoft.com/office/officeart/2008/layout/LinedList"/>
    <dgm:cxn modelId="{49CB0664-9065-4583-BBB0-0F6BAFB118E5}" type="presParOf" srcId="{28A28080-B497-4CE3-ACD9-FC5FCF032FF8}" destId="{5E0978EE-A34A-4036-8C68-86A7A397F122}" srcOrd="0" destOrd="0" presId="urn:microsoft.com/office/officeart/2008/layout/LinedList"/>
    <dgm:cxn modelId="{90BA961E-F495-4FCF-9534-79FE34C8A38C}" type="presParOf" srcId="{28A28080-B497-4CE3-ACD9-FC5FCF032FF8}" destId="{58286D2C-15EF-43C4-A0AF-DE65D2ABD18D}" srcOrd="1" destOrd="0" presId="urn:microsoft.com/office/officeart/2008/layout/LinedList"/>
    <dgm:cxn modelId="{94283F9E-02E5-4D2C-8057-D886AB133EB5}" type="presParOf" srcId="{58286D2C-15EF-43C4-A0AF-DE65D2ABD18D}" destId="{C2A92E06-7C76-4149-8144-C5587EBF038F}" srcOrd="0" destOrd="0" presId="urn:microsoft.com/office/officeart/2008/layout/LinedList"/>
    <dgm:cxn modelId="{82344B41-6D66-40AB-9E87-DD65D3F12B9F}" type="presParOf" srcId="{58286D2C-15EF-43C4-A0AF-DE65D2ABD18D}" destId="{83815B72-E61C-483C-A0BE-080B67A8FA1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AF93844-95C4-4760-9574-AA4F8CBDC55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CD01C246-D781-4B32-A6BA-5C3BF670CFF9}">
      <dgm:prSet/>
      <dgm:spPr/>
      <dgm:t>
        <a:bodyPr/>
        <a:lstStyle/>
        <a:p>
          <a:pPr rtl="0"/>
          <a:r>
            <a:rPr kumimoji="1" lang="ru-RU" smtClean="0"/>
            <a:t>В 1934 году отдел Toyota Industries, создал свой первый двигатель, а, в 1936 году, свой первый легковой автомобиль, Тойота АА. Поначалу ранние модели Toyoda Automatic Loom Works напоминали Dodge Power Wagon и Chevrolet.</a:t>
          </a:r>
          <a:endParaRPr lang="ru-RU"/>
        </a:p>
      </dgm:t>
    </dgm:pt>
    <dgm:pt modelId="{1718662D-6BBF-4036-9ABA-8F2894D5D737}" type="parTrans" cxnId="{72BD493C-3613-4BD8-90D4-CE349FF690BC}">
      <dgm:prSet/>
      <dgm:spPr/>
      <dgm:t>
        <a:bodyPr/>
        <a:lstStyle/>
        <a:p>
          <a:endParaRPr lang="ru-RU"/>
        </a:p>
      </dgm:t>
    </dgm:pt>
    <dgm:pt modelId="{8FF240EF-5F30-433C-8F4F-A77994679AE8}" type="sibTrans" cxnId="{72BD493C-3613-4BD8-90D4-CE349FF690BC}">
      <dgm:prSet/>
      <dgm:spPr/>
      <dgm:t>
        <a:bodyPr/>
        <a:lstStyle/>
        <a:p>
          <a:endParaRPr lang="ru-RU"/>
        </a:p>
      </dgm:t>
    </dgm:pt>
    <dgm:pt modelId="{9423FFC3-A3BC-41C1-88A1-93A1E2C0F7F4}" type="pres">
      <dgm:prSet presAssocID="{CAF93844-95C4-4760-9574-AA4F8CBDC55A}" presName="vert0" presStyleCnt="0">
        <dgm:presLayoutVars>
          <dgm:dir/>
          <dgm:animOne val="branch"/>
          <dgm:animLvl val="lvl"/>
        </dgm:presLayoutVars>
      </dgm:prSet>
      <dgm:spPr/>
    </dgm:pt>
    <dgm:pt modelId="{BDB1A6BE-0204-4753-9608-467984F8DFD8}" type="pres">
      <dgm:prSet presAssocID="{CD01C246-D781-4B32-A6BA-5C3BF670CFF9}" presName="thickLine" presStyleLbl="alignNode1" presStyleIdx="0" presStyleCnt="1" custLinFactY="-100000" custLinFactNeighborY="-112516"/>
      <dgm:spPr/>
    </dgm:pt>
    <dgm:pt modelId="{9A02B2C8-51D6-4A8E-A97B-57B6E12C4618}" type="pres">
      <dgm:prSet presAssocID="{CD01C246-D781-4B32-A6BA-5C3BF670CFF9}" presName="horz1" presStyleCnt="0"/>
      <dgm:spPr/>
    </dgm:pt>
    <dgm:pt modelId="{D5B4A48D-8580-4AD1-BDB9-EC95E4C403F6}" type="pres">
      <dgm:prSet presAssocID="{CD01C246-D781-4B32-A6BA-5C3BF670CFF9}" presName="tx1" presStyleLbl="revTx" presStyleIdx="0" presStyleCnt="1"/>
      <dgm:spPr/>
    </dgm:pt>
    <dgm:pt modelId="{AD5F36CF-7B8D-4BF5-8A33-7257743808ED}" type="pres">
      <dgm:prSet presAssocID="{CD01C246-D781-4B32-A6BA-5C3BF670CFF9}" presName="vert1" presStyleCnt="0"/>
      <dgm:spPr/>
    </dgm:pt>
  </dgm:ptLst>
  <dgm:cxnLst>
    <dgm:cxn modelId="{B0F01A34-4630-48FD-9C96-CCF966148B7C}" type="presOf" srcId="{CAF93844-95C4-4760-9574-AA4F8CBDC55A}" destId="{9423FFC3-A3BC-41C1-88A1-93A1E2C0F7F4}" srcOrd="0" destOrd="0" presId="urn:microsoft.com/office/officeart/2008/layout/LinedList"/>
    <dgm:cxn modelId="{72BD493C-3613-4BD8-90D4-CE349FF690BC}" srcId="{CAF93844-95C4-4760-9574-AA4F8CBDC55A}" destId="{CD01C246-D781-4B32-A6BA-5C3BF670CFF9}" srcOrd="0" destOrd="0" parTransId="{1718662D-6BBF-4036-9ABA-8F2894D5D737}" sibTransId="{8FF240EF-5F30-433C-8F4F-A77994679AE8}"/>
    <dgm:cxn modelId="{D60D2FA4-A6D3-4C1F-A0C5-7966F6DA0ED4}" type="presOf" srcId="{CD01C246-D781-4B32-A6BA-5C3BF670CFF9}" destId="{D5B4A48D-8580-4AD1-BDB9-EC95E4C403F6}" srcOrd="0" destOrd="0" presId="urn:microsoft.com/office/officeart/2008/layout/LinedList"/>
    <dgm:cxn modelId="{750C75E7-8B0A-401E-98A0-FC37000C5F2E}" type="presParOf" srcId="{9423FFC3-A3BC-41C1-88A1-93A1E2C0F7F4}" destId="{BDB1A6BE-0204-4753-9608-467984F8DFD8}" srcOrd="0" destOrd="0" presId="urn:microsoft.com/office/officeart/2008/layout/LinedList"/>
    <dgm:cxn modelId="{3D48DF51-8D25-4565-9AAD-5AE7E0828C37}" type="presParOf" srcId="{9423FFC3-A3BC-41C1-88A1-93A1E2C0F7F4}" destId="{9A02B2C8-51D6-4A8E-A97B-57B6E12C4618}" srcOrd="1" destOrd="0" presId="urn:microsoft.com/office/officeart/2008/layout/LinedList"/>
    <dgm:cxn modelId="{117589A4-A2C2-40A5-922F-84643615A48F}" type="presParOf" srcId="{9A02B2C8-51D6-4A8E-A97B-57B6E12C4618}" destId="{D5B4A48D-8580-4AD1-BDB9-EC95E4C403F6}" srcOrd="0" destOrd="0" presId="urn:microsoft.com/office/officeart/2008/layout/LinedList"/>
    <dgm:cxn modelId="{B6438FD1-2EF6-4FD4-ACDB-66D39E82DC85}" type="presParOf" srcId="{9A02B2C8-51D6-4A8E-A97B-57B6E12C4618}" destId="{AD5F36CF-7B8D-4BF5-8A33-7257743808E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F635EF-707B-4A5B-A114-9F09B7FD9B3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6C6574B-FE21-4785-B9A8-12B641343AA1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kumimoji="1" lang="ru-RU" smtClean="0"/>
            <a:t>Самостоятельной компанией Toyota Motor Co., Ltd. стала в 1936 году. Одну букву в первоначальном названии пришлось изменить. Слово Toyota, написанное катаканой, состоит из 8 черт, а восьмерка традиционно считается символом удачи.</a:t>
          </a:r>
          <a:endParaRPr lang="ru-RU"/>
        </a:p>
      </dgm:t>
    </dgm:pt>
    <dgm:pt modelId="{512734C5-07D8-413A-B537-F82FBE3548EC}" type="parTrans" cxnId="{DBC11D1F-7C0F-4844-8C19-08D2FCD9BF51}">
      <dgm:prSet/>
      <dgm:spPr/>
      <dgm:t>
        <a:bodyPr/>
        <a:lstStyle/>
        <a:p>
          <a:endParaRPr lang="ru-RU"/>
        </a:p>
      </dgm:t>
    </dgm:pt>
    <dgm:pt modelId="{C79A7268-EC71-4900-84DE-F18B69E4FF65}" type="sibTrans" cxnId="{DBC11D1F-7C0F-4844-8C19-08D2FCD9BF51}">
      <dgm:prSet/>
      <dgm:spPr/>
      <dgm:t>
        <a:bodyPr/>
        <a:lstStyle/>
        <a:p>
          <a:endParaRPr lang="ru-RU"/>
        </a:p>
      </dgm:t>
    </dgm:pt>
    <dgm:pt modelId="{DA2DFD94-6E45-4DB9-9D86-DC5709F76710}" type="pres">
      <dgm:prSet presAssocID="{97F635EF-707B-4A5B-A114-9F09B7FD9B36}" presName="linear" presStyleCnt="0">
        <dgm:presLayoutVars>
          <dgm:animLvl val="lvl"/>
          <dgm:resizeHandles val="exact"/>
        </dgm:presLayoutVars>
      </dgm:prSet>
      <dgm:spPr/>
    </dgm:pt>
    <dgm:pt modelId="{ADAB0C06-17FD-4E18-AFA1-C36FF171098B}" type="pres">
      <dgm:prSet presAssocID="{76C6574B-FE21-4785-B9A8-12B641343AA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305EE25-4F13-4043-82E0-C1FEEADEA1F1}" type="presOf" srcId="{76C6574B-FE21-4785-B9A8-12B641343AA1}" destId="{ADAB0C06-17FD-4E18-AFA1-C36FF171098B}" srcOrd="0" destOrd="0" presId="urn:microsoft.com/office/officeart/2005/8/layout/vList2"/>
    <dgm:cxn modelId="{DBC11D1F-7C0F-4844-8C19-08D2FCD9BF51}" srcId="{97F635EF-707B-4A5B-A114-9F09B7FD9B36}" destId="{76C6574B-FE21-4785-B9A8-12B641343AA1}" srcOrd="0" destOrd="0" parTransId="{512734C5-07D8-413A-B537-F82FBE3548EC}" sibTransId="{C79A7268-EC71-4900-84DE-F18B69E4FF65}"/>
    <dgm:cxn modelId="{718BD2FB-69A9-4B52-A82E-96971A89814C}" type="presOf" srcId="{97F635EF-707B-4A5B-A114-9F09B7FD9B36}" destId="{DA2DFD94-6E45-4DB9-9D86-DC5709F76710}" srcOrd="0" destOrd="0" presId="urn:microsoft.com/office/officeart/2005/8/layout/vList2"/>
    <dgm:cxn modelId="{1952F0DC-17F8-48BA-AD2C-A38503605A20}" type="presParOf" srcId="{DA2DFD94-6E45-4DB9-9D86-DC5709F76710}" destId="{ADAB0C06-17FD-4E18-AFA1-C36FF171098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48CB3BC-12C8-4349-9AF9-4DB3F5CC428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4434306-8EAD-436E-A4B0-EC3CF610D5D4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kumimoji="1" lang="ru-RU" smtClean="0"/>
            <a:t>После войны в 1947 году начался выпуск коммерческих пассажирских авто модели SA.</a:t>
          </a:r>
          <a:endParaRPr lang="ru-RU"/>
        </a:p>
      </dgm:t>
    </dgm:pt>
    <dgm:pt modelId="{EEAFC6A2-793D-4A21-A89D-FAB8F3EEBA17}" type="parTrans" cxnId="{6779576F-D4A8-44F8-B729-5E5D028E3425}">
      <dgm:prSet/>
      <dgm:spPr/>
      <dgm:t>
        <a:bodyPr/>
        <a:lstStyle/>
        <a:p>
          <a:endParaRPr lang="ru-RU"/>
        </a:p>
      </dgm:t>
    </dgm:pt>
    <dgm:pt modelId="{5DD31C46-7F1A-4146-AEBA-24804D287F58}" type="sibTrans" cxnId="{6779576F-D4A8-44F8-B729-5E5D028E3425}">
      <dgm:prSet/>
      <dgm:spPr/>
      <dgm:t>
        <a:bodyPr/>
        <a:lstStyle/>
        <a:p>
          <a:endParaRPr lang="ru-RU"/>
        </a:p>
      </dgm:t>
    </dgm:pt>
    <dgm:pt modelId="{15FF5DA8-AF5B-40CB-9004-12B065E49897}" type="pres">
      <dgm:prSet presAssocID="{C48CB3BC-12C8-4349-9AF9-4DB3F5CC4280}" presName="linear" presStyleCnt="0">
        <dgm:presLayoutVars>
          <dgm:animLvl val="lvl"/>
          <dgm:resizeHandles val="exact"/>
        </dgm:presLayoutVars>
      </dgm:prSet>
      <dgm:spPr/>
    </dgm:pt>
    <dgm:pt modelId="{87F1B9A4-CB1D-4EAB-BE2C-6E021B70D600}" type="pres">
      <dgm:prSet presAssocID="{94434306-8EAD-436E-A4B0-EC3CF610D5D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0D35784-DD5B-407D-A3BF-B6527C91A193}" type="presOf" srcId="{C48CB3BC-12C8-4349-9AF9-4DB3F5CC4280}" destId="{15FF5DA8-AF5B-40CB-9004-12B065E49897}" srcOrd="0" destOrd="0" presId="urn:microsoft.com/office/officeart/2005/8/layout/vList2"/>
    <dgm:cxn modelId="{6779576F-D4A8-44F8-B729-5E5D028E3425}" srcId="{C48CB3BC-12C8-4349-9AF9-4DB3F5CC4280}" destId="{94434306-8EAD-436E-A4B0-EC3CF610D5D4}" srcOrd="0" destOrd="0" parTransId="{EEAFC6A2-793D-4A21-A89D-FAB8F3EEBA17}" sibTransId="{5DD31C46-7F1A-4146-AEBA-24804D287F58}"/>
    <dgm:cxn modelId="{1C677EFF-C89E-4001-BA51-583712F3B9DD}" type="presOf" srcId="{94434306-8EAD-436E-A4B0-EC3CF610D5D4}" destId="{87F1B9A4-CB1D-4EAB-BE2C-6E021B70D600}" srcOrd="0" destOrd="0" presId="urn:microsoft.com/office/officeart/2005/8/layout/vList2"/>
    <dgm:cxn modelId="{01095A34-6328-4F6F-BD37-0092CB4CD47C}" type="presParOf" srcId="{15FF5DA8-AF5B-40CB-9004-12B065E49897}" destId="{87F1B9A4-CB1D-4EAB-BE2C-6E021B70D60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2D565C-13E9-456E-BCBF-469405D97D78}">
      <dsp:nvSpPr>
        <dsp:cNvPr id="0" name=""/>
        <dsp:cNvSpPr/>
      </dsp:nvSpPr>
      <dsp:spPr>
        <a:xfrm>
          <a:off x="0" y="0"/>
          <a:ext cx="87153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27FDDF-BB59-4071-9AD1-FEDBAF1F624B}">
      <dsp:nvSpPr>
        <dsp:cNvPr id="0" name=""/>
        <dsp:cNvSpPr/>
      </dsp:nvSpPr>
      <dsp:spPr>
        <a:xfrm>
          <a:off x="0" y="0"/>
          <a:ext cx="8715375" cy="2000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ru-RU" sz="1700" kern="1200" dirty="0" smtClean="0"/>
            <a:t>Компанию Тойота можно назвать чудом ХХ века, или вернее сказать – совершенным творением человеческой мысли, созидающей и упорной. Никогда ранее человек не подходил к механизму с таким усилием воли, никогда не стремился с таким упорством сделать свой труд максимально плодотворным и одновременно минимально затратным. Компании Тойота это удалось. </a:t>
          </a:r>
          <a:endParaRPr lang="ru-RU" sz="1700" kern="1200" dirty="0"/>
        </a:p>
      </dsp:txBody>
      <dsp:txXfrm>
        <a:off x="0" y="0"/>
        <a:ext cx="8715375" cy="20005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B442E-F7B6-47D2-886F-5D420C4C2788}">
      <dsp:nvSpPr>
        <dsp:cNvPr id="0" name=""/>
        <dsp:cNvSpPr/>
      </dsp:nvSpPr>
      <dsp:spPr>
        <a:xfrm>
          <a:off x="0" y="175316"/>
          <a:ext cx="8286750" cy="911430"/>
        </a:xfrm>
        <a:prstGeom prst="roundRect">
          <a:avLst/>
        </a:prstGeom>
        <a:solidFill>
          <a:schemeClr val="lt1"/>
        </a:solidFill>
        <a:ln w="55000" cap="flat" cmpd="thickThin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ru-RU" sz="1900" kern="1200" smtClean="0"/>
            <a:t>В 1957 году Toyota Crown стал первым японским автомобилем, экспортируемым в Америку (не только в США, но и в Бразилию).</a:t>
          </a:r>
          <a:endParaRPr lang="ru-RU" sz="1900" kern="1200"/>
        </a:p>
      </dsp:txBody>
      <dsp:txXfrm>
        <a:off x="44492" y="219808"/>
        <a:ext cx="8197766" cy="8224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963616-EF7B-4F5C-8BC4-E29388BE7665}">
      <dsp:nvSpPr>
        <dsp:cNvPr id="0" name=""/>
        <dsp:cNvSpPr/>
      </dsp:nvSpPr>
      <dsp:spPr>
        <a:xfrm>
          <a:off x="0" y="9217"/>
          <a:ext cx="8358188" cy="505440"/>
        </a:xfrm>
        <a:prstGeom prst="roundRect">
          <a:avLst/>
        </a:prstGeom>
        <a:solidFill>
          <a:schemeClr val="lt1"/>
        </a:solidFill>
        <a:ln w="55000" cap="flat" cmpd="thickThin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ru-RU" sz="1800" kern="1200" smtClean="0"/>
            <a:t>Тойота начала расширяться быстрыми темпами в 1960-е годы.</a:t>
          </a:r>
          <a:endParaRPr lang="ru-RU" sz="1800" kern="1200"/>
        </a:p>
      </dsp:txBody>
      <dsp:txXfrm>
        <a:off x="24674" y="33891"/>
        <a:ext cx="8308840" cy="45609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DEEFD-24E5-4D1A-8029-3B4D16297DB1}">
      <dsp:nvSpPr>
        <dsp:cNvPr id="0" name=""/>
        <dsp:cNvSpPr/>
      </dsp:nvSpPr>
      <dsp:spPr>
        <a:xfrm>
          <a:off x="0" y="0"/>
          <a:ext cx="8572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F0B44-0887-4BDD-81A4-57030FFD04DE}">
      <dsp:nvSpPr>
        <dsp:cNvPr id="0" name=""/>
        <dsp:cNvSpPr/>
      </dsp:nvSpPr>
      <dsp:spPr>
        <a:xfrm>
          <a:off x="0" y="0"/>
          <a:ext cx="8572500" cy="1262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ru-RU" sz="2000" kern="1200" smtClean="0"/>
            <a:t>В 1965 г. компания получает Премию Деминга – японскую награду за качество. Это следствие грамотной и мудрой внутренней политики организации производства.</a:t>
          </a:r>
          <a:endParaRPr lang="ru-RU" sz="2000" kern="1200"/>
        </a:p>
      </dsp:txBody>
      <dsp:txXfrm>
        <a:off x="0" y="0"/>
        <a:ext cx="8572500" cy="126206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2591D-40CA-4A07-8B2A-17949A84471E}">
      <dsp:nvSpPr>
        <dsp:cNvPr id="0" name=""/>
        <dsp:cNvSpPr/>
      </dsp:nvSpPr>
      <dsp:spPr>
        <a:xfrm>
          <a:off x="0" y="0"/>
          <a:ext cx="83581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D87D8-0659-4239-BBB2-B3718310C2A1}">
      <dsp:nvSpPr>
        <dsp:cNvPr id="0" name=""/>
        <dsp:cNvSpPr/>
      </dsp:nvSpPr>
      <dsp:spPr>
        <a:xfrm>
          <a:off x="0" y="0"/>
          <a:ext cx="8358187" cy="892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ru-RU" sz="2000" kern="1200" smtClean="0"/>
            <a:t>С 1988 года Toyota уверенно начала завоевывать североамериканский рынок с брендом Lexus.</a:t>
          </a:r>
          <a:endParaRPr lang="ru-RU" sz="2000" kern="1200"/>
        </a:p>
      </dsp:txBody>
      <dsp:txXfrm>
        <a:off x="0" y="0"/>
        <a:ext cx="8358187" cy="89217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D49C3C-D66D-42FC-8630-1DBEB0633763}">
      <dsp:nvSpPr>
        <dsp:cNvPr id="0" name=""/>
        <dsp:cNvSpPr/>
      </dsp:nvSpPr>
      <dsp:spPr>
        <a:xfrm>
          <a:off x="0" y="0"/>
          <a:ext cx="85010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D12EB-83E6-4C8A-959E-F5D13381DDEF}">
      <dsp:nvSpPr>
        <dsp:cNvPr id="0" name=""/>
        <dsp:cNvSpPr/>
      </dsp:nvSpPr>
      <dsp:spPr>
        <a:xfrm>
          <a:off x="0" y="0"/>
          <a:ext cx="8501062" cy="1261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ru-RU" sz="2000" kern="1200" smtClean="0"/>
            <a:t>Начиная с 1997 года Toyota активно продвигает гибридные технологии. Гибрид Toyota Prius стал первым серийно выпускающимся «гибридом». </a:t>
          </a:r>
          <a:endParaRPr lang="ru-RU" sz="2000" kern="1200"/>
        </a:p>
      </dsp:txBody>
      <dsp:txXfrm>
        <a:off x="0" y="0"/>
        <a:ext cx="8501062" cy="126188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942F3-569B-4BF9-8528-C1FDE61E9F0C}">
      <dsp:nvSpPr>
        <dsp:cNvPr id="0" name=""/>
        <dsp:cNvSpPr/>
      </dsp:nvSpPr>
      <dsp:spPr>
        <a:xfrm>
          <a:off x="0" y="20291"/>
          <a:ext cx="8643937" cy="1221479"/>
        </a:xfrm>
        <a:prstGeom prst="roundRect">
          <a:avLst/>
        </a:prstGeom>
        <a:solidFill>
          <a:schemeClr val="lt1"/>
        </a:solidFill>
        <a:ln w="55000" cap="flat" cmpd="thickThin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ru-RU" sz="1800" kern="1200" smtClean="0"/>
            <a:t>Сейчас Тойота входит в тройку мировых автогигантов. Мощность производства компании превышает 5000000 автомобилей в год (1 авто каждые 5 секунд)!</a:t>
          </a:r>
          <a:endParaRPr lang="ru-RU" sz="1800" kern="1200"/>
        </a:p>
      </dsp:txBody>
      <dsp:txXfrm>
        <a:off x="59628" y="79919"/>
        <a:ext cx="8524681" cy="110222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04230-8F57-4C53-94E3-1BCD5B76DC33}">
      <dsp:nvSpPr>
        <dsp:cNvPr id="0" name=""/>
        <dsp:cNvSpPr/>
      </dsp:nvSpPr>
      <dsp:spPr>
        <a:xfrm>
          <a:off x="0" y="0"/>
          <a:ext cx="8572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8C1ED-EF4E-4EE7-BE59-AD50424090F0}">
      <dsp:nvSpPr>
        <dsp:cNvPr id="0" name=""/>
        <dsp:cNvSpPr/>
      </dsp:nvSpPr>
      <dsp:spPr>
        <a:xfrm>
          <a:off x="0" y="0"/>
          <a:ext cx="8572500" cy="892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ru-RU" sz="2000" kern="1200" smtClean="0"/>
            <a:t>Бренды</a:t>
          </a:r>
          <a:r>
            <a:rPr kumimoji="1" lang="en-US" sz="2000" kern="1200" smtClean="0"/>
            <a:t>, </a:t>
          </a:r>
          <a:r>
            <a:rPr kumimoji="1" lang="ru-RU" sz="2000" kern="1200" smtClean="0"/>
            <a:t>которыми владеет</a:t>
          </a:r>
          <a:r>
            <a:rPr kumimoji="1" lang="en-US" sz="2000" kern="1200" smtClean="0"/>
            <a:t> Toyota: Lexus, Scion, Daihatsu, Hino Motors, Subaru (FHI 8.9%), Isuzu (5.9%).</a:t>
          </a:r>
          <a:endParaRPr lang="ru-RU" sz="2000" kern="1200"/>
        </a:p>
      </dsp:txBody>
      <dsp:txXfrm>
        <a:off x="0" y="0"/>
        <a:ext cx="8572500" cy="8921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47DA2-9DB6-4E8D-8F21-F1FDDF1FB2A3}">
      <dsp:nvSpPr>
        <dsp:cNvPr id="0" name=""/>
        <dsp:cNvSpPr/>
      </dsp:nvSpPr>
      <dsp:spPr>
        <a:xfrm>
          <a:off x="0" y="0"/>
          <a:ext cx="84296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6F819-583E-4699-B4C7-F85FC2B48E67}">
      <dsp:nvSpPr>
        <dsp:cNvPr id="0" name=""/>
        <dsp:cNvSpPr/>
      </dsp:nvSpPr>
      <dsp:spPr>
        <a:xfrm>
          <a:off x="0" y="0"/>
          <a:ext cx="8429625" cy="1631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ru-RU" sz="2000" kern="1200" smtClean="0"/>
            <a:t>Тойота Мотор Корпорейшн, широко известна просто как Toyota (сокращенно ТМК), является многонациональным автопроизводителем со штаб-квартирой в Toyota, Aichi, Япония.</a:t>
          </a:r>
          <a:endParaRPr lang="ru-RU" sz="2000" kern="1200"/>
        </a:p>
      </dsp:txBody>
      <dsp:txXfrm>
        <a:off x="0" y="0"/>
        <a:ext cx="8429625" cy="1631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AC263-124A-4064-9E21-1A9B7A2E5B25}">
      <dsp:nvSpPr>
        <dsp:cNvPr id="0" name=""/>
        <dsp:cNvSpPr/>
      </dsp:nvSpPr>
      <dsp:spPr>
        <a:xfrm>
          <a:off x="280579" y="0"/>
          <a:ext cx="5919629" cy="505440"/>
        </a:xfrm>
        <a:prstGeom prst="roundRect">
          <a:avLst/>
        </a:prstGeom>
        <a:solidFill>
          <a:schemeClr val="lt1"/>
        </a:solidFill>
        <a:ln w="55000" cap="flat" cmpd="thickThin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ru-RU" sz="1700" kern="1200" dirty="0" smtClean="0"/>
            <a:t>Компания занимает 8 место в </a:t>
          </a:r>
          <a:r>
            <a:rPr kumimoji="1" lang="ru-RU" sz="1700" kern="1200" dirty="0" err="1" smtClean="0"/>
            <a:t>Fortune</a:t>
          </a:r>
          <a:r>
            <a:rPr kumimoji="1" lang="ru-RU" sz="1700" kern="1200" dirty="0" smtClean="0"/>
            <a:t> </a:t>
          </a:r>
          <a:r>
            <a:rPr kumimoji="1" lang="ru-RU" sz="1700" kern="1200" dirty="0" err="1" smtClean="0"/>
            <a:t>Global</a:t>
          </a:r>
          <a:r>
            <a:rPr kumimoji="1" lang="ru-RU" sz="1700" kern="1200" dirty="0" smtClean="0"/>
            <a:t> 500</a:t>
          </a:r>
          <a:endParaRPr lang="ru-RU" sz="1700" kern="1200" dirty="0"/>
        </a:p>
      </dsp:txBody>
      <dsp:txXfrm>
        <a:off x="305253" y="24674"/>
        <a:ext cx="5870281" cy="4560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6D4407-B17D-47FD-A5CD-38C5627CC7B1}">
      <dsp:nvSpPr>
        <dsp:cNvPr id="0" name=""/>
        <dsp:cNvSpPr/>
      </dsp:nvSpPr>
      <dsp:spPr>
        <a:xfrm>
          <a:off x="0" y="0"/>
          <a:ext cx="8572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5C1B0-D20F-40E3-BEBB-E5908A515DE7}">
      <dsp:nvSpPr>
        <dsp:cNvPr id="0" name=""/>
        <dsp:cNvSpPr/>
      </dsp:nvSpPr>
      <dsp:spPr>
        <a:xfrm>
          <a:off x="0" y="0"/>
          <a:ext cx="8572500" cy="1262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ru-RU" sz="2000" kern="1200" smtClean="0"/>
            <a:t>В 2010 году в Тойота Мотор Корпорейшн было занято 317 734 человек по всему миру. ТМК является крупнейшим в мире автопроизводителем по объему продаж и производства.</a:t>
          </a:r>
          <a:endParaRPr lang="ru-RU" sz="2000" kern="1200"/>
        </a:p>
      </dsp:txBody>
      <dsp:txXfrm>
        <a:off x="0" y="0"/>
        <a:ext cx="8572500" cy="12620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D9727-A912-476E-85E8-682685C3C91B}">
      <dsp:nvSpPr>
        <dsp:cNvPr id="0" name=""/>
        <dsp:cNvSpPr/>
      </dsp:nvSpPr>
      <dsp:spPr>
        <a:xfrm>
          <a:off x="0" y="0"/>
          <a:ext cx="8715375" cy="1937519"/>
        </a:xfrm>
        <a:prstGeom prst="roundRect">
          <a:avLst/>
        </a:prstGeom>
        <a:solidFill>
          <a:schemeClr val="lt1"/>
        </a:solidFill>
        <a:ln w="55000" cap="flat" cmpd="thickThin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ru-RU" sz="1800" kern="1200" dirty="0" smtClean="0"/>
            <a:t>Свою деятельность компания начинала с выпуска автоматических ткацких станков. Прядильные машины стали первым механизмом, который семейство </a:t>
          </a:r>
          <a:r>
            <a:rPr kumimoji="1" lang="ru-RU" sz="1800" kern="1200" dirty="0" err="1" smtClean="0"/>
            <a:t>Тойода</a:t>
          </a:r>
          <a:r>
            <a:rPr kumimoji="1" lang="ru-RU" sz="1800" kern="1200" dirty="0" smtClean="0"/>
            <a:t> превратило из тыквы в карету. После чего они очень удачно продали патент на свое изобретение британской компании </a:t>
          </a:r>
          <a:r>
            <a:rPr kumimoji="1" lang="ru-RU" sz="1800" kern="1200" dirty="0" err="1" smtClean="0"/>
            <a:t>Platt</a:t>
          </a:r>
          <a:r>
            <a:rPr kumimoji="1" lang="ru-RU" sz="1800" kern="1200" dirty="0" smtClean="0"/>
            <a:t> </a:t>
          </a:r>
          <a:r>
            <a:rPr kumimoji="1" lang="ru-RU" sz="1800" kern="1200" dirty="0" err="1" smtClean="0"/>
            <a:t>Brothers</a:t>
          </a:r>
          <a:r>
            <a:rPr kumimoji="1" lang="ru-RU" sz="1800" kern="1200" dirty="0" smtClean="0"/>
            <a:t>.</a:t>
          </a:r>
          <a:endParaRPr lang="ru-RU" sz="1800" kern="1200" dirty="0"/>
        </a:p>
      </dsp:txBody>
      <dsp:txXfrm>
        <a:off x="94582" y="94582"/>
        <a:ext cx="8526211" cy="17483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0978EE-A34A-4036-8C68-86A7A397F122}">
      <dsp:nvSpPr>
        <dsp:cNvPr id="0" name=""/>
        <dsp:cNvSpPr/>
      </dsp:nvSpPr>
      <dsp:spPr>
        <a:xfrm>
          <a:off x="0" y="0"/>
          <a:ext cx="68407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92E06-7C76-4149-8144-C5587EBF038F}">
      <dsp:nvSpPr>
        <dsp:cNvPr id="0" name=""/>
        <dsp:cNvSpPr/>
      </dsp:nvSpPr>
      <dsp:spPr>
        <a:xfrm>
          <a:off x="0" y="0"/>
          <a:ext cx="6840760" cy="1080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ru-RU" sz="1800" kern="1200" dirty="0" err="1" smtClean="0"/>
            <a:t>Сакичи</a:t>
          </a:r>
          <a:r>
            <a:rPr kumimoji="1" lang="ru-RU" sz="1800" kern="1200" dirty="0" smtClean="0"/>
            <a:t> </a:t>
          </a:r>
          <a:r>
            <a:rPr kumimoji="1" lang="ru-RU" sz="1800" kern="1200" dirty="0" err="1" smtClean="0"/>
            <a:t>Тойода</a:t>
          </a:r>
          <a:r>
            <a:rPr kumimoji="1" lang="ru-RU" sz="1800" kern="1200" dirty="0" smtClean="0"/>
            <a:t> основал компанию </a:t>
          </a:r>
          <a:r>
            <a:rPr kumimoji="1" lang="ru-RU" sz="1800" kern="1200" dirty="0" err="1" smtClean="0"/>
            <a:t>Toyoda</a:t>
          </a:r>
          <a:r>
            <a:rPr kumimoji="1" lang="ru-RU" sz="1800" kern="1200" dirty="0" smtClean="0"/>
            <a:t> </a:t>
          </a:r>
          <a:r>
            <a:rPr kumimoji="1" lang="ru-RU" sz="1800" kern="1200" dirty="0" err="1" smtClean="0"/>
            <a:t>Enterprise</a:t>
          </a:r>
          <a:r>
            <a:rPr kumimoji="1" lang="ru-RU" sz="1800" kern="1200" dirty="0" smtClean="0"/>
            <a:t>. </a:t>
          </a:r>
        </a:p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ru-RU" sz="1800" kern="1200" dirty="0" smtClean="0"/>
            <a:t>Этого человека называли «японским Томасом Эдисоном»</a:t>
          </a:r>
          <a:endParaRPr lang="ru-RU" sz="1800" kern="1200" dirty="0"/>
        </a:p>
      </dsp:txBody>
      <dsp:txXfrm>
        <a:off x="0" y="0"/>
        <a:ext cx="6840760" cy="10801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1A6BE-0204-4753-9608-467984F8DFD8}">
      <dsp:nvSpPr>
        <dsp:cNvPr id="0" name=""/>
        <dsp:cNvSpPr/>
      </dsp:nvSpPr>
      <dsp:spPr>
        <a:xfrm>
          <a:off x="0" y="0"/>
          <a:ext cx="82867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4A48D-8580-4AD1-BDB9-EC95E4C403F6}">
      <dsp:nvSpPr>
        <dsp:cNvPr id="0" name=""/>
        <dsp:cNvSpPr/>
      </dsp:nvSpPr>
      <dsp:spPr>
        <a:xfrm>
          <a:off x="0" y="0"/>
          <a:ext cx="8286750" cy="1631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ru-RU" sz="2000" kern="1200" smtClean="0"/>
            <a:t>В 1934 году отдел Toyota Industries, создал свой первый двигатель, а, в 1936 году, свой первый легковой автомобиль, Тойота АА. Поначалу ранние модели Toyoda Automatic Loom Works напоминали Dodge Power Wagon и Chevrolet.</a:t>
          </a:r>
          <a:endParaRPr lang="ru-RU" sz="2000" kern="1200"/>
        </a:p>
      </dsp:txBody>
      <dsp:txXfrm>
        <a:off x="0" y="0"/>
        <a:ext cx="8286750" cy="16319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B0C06-17FD-4E18-AFA1-C36FF171098B}">
      <dsp:nvSpPr>
        <dsp:cNvPr id="0" name=""/>
        <dsp:cNvSpPr/>
      </dsp:nvSpPr>
      <dsp:spPr>
        <a:xfrm>
          <a:off x="0" y="36755"/>
          <a:ext cx="8286750" cy="1558439"/>
        </a:xfrm>
        <a:prstGeom prst="roundRect">
          <a:avLst/>
        </a:prstGeom>
        <a:solidFill>
          <a:schemeClr val="lt1"/>
        </a:solidFill>
        <a:ln w="55000" cap="flat" cmpd="thickThin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ru-RU" sz="1800" kern="1200" smtClean="0"/>
            <a:t>Самостоятельной компанией Toyota Motor Co., Ltd. стала в 1936 году. Одну букву в первоначальном названии пришлось изменить. Слово Toyota, написанное катаканой, состоит из 8 черт, а восьмерка традиционно считается символом удачи.</a:t>
          </a:r>
          <a:endParaRPr lang="ru-RU" sz="1800" kern="1200"/>
        </a:p>
      </dsp:txBody>
      <dsp:txXfrm>
        <a:off x="76077" y="112832"/>
        <a:ext cx="8134596" cy="14062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1B9A4-CB1D-4EAB-BE2C-6E021B70D600}">
      <dsp:nvSpPr>
        <dsp:cNvPr id="0" name=""/>
        <dsp:cNvSpPr/>
      </dsp:nvSpPr>
      <dsp:spPr>
        <a:xfrm>
          <a:off x="0" y="14357"/>
          <a:ext cx="8429625" cy="863460"/>
        </a:xfrm>
        <a:prstGeom prst="roundRect">
          <a:avLst/>
        </a:prstGeom>
        <a:solidFill>
          <a:schemeClr val="lt1"/>
        </a:solidFill>
        <a:ln w="55000" cap="flat" cmpd="thickThin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ru-RU" sz="1800" kern="1200" smtClean="0"/>
            <a:t>После войны в 1947 году начался выпуск коммерческих пассажирских авто модели SA.</a:t>
          </a:r>
          <a:endParaRPr lang="ru-RU" sz="1800" kern="1200"/>
        </a:p>
      </dsp:txBody>
      <dsp:txXfrm>
        <a:off x="42151" y="56508"/>
        <a:ext cx="8345323" cy="779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9156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Щелчок правит 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316736F-C73A-401C-84D6-C046545229D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84991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smtClean="0"/>
          </a:p>
        </p:txBody>
      </p:sp>
      <p:sp>
        <p:nvSpPr>
          <p:cNvPr id="50180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125F1EB-D224-4F6B-BAB4-E73A293E3946}" type="slidenum">
              <a:rPr lang="ru-RU" sz="1200" smtClean="0"/>
              <a:pPr eaLnBrk="1" hangingPunct="1"/>
              <a:t>3</a:t>
            </a:fld>
            <a:endParaRPr lang="ru-RU" sz="120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smtClean="0"/>
          </a:p>
        </p:txBody>
      </p:sp>
      <p:sp>
        <p:nvSpPr>
          <p:cNvPr id="68612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DAE2DF6-75EA-49ED-B4A2-A5D2FBA46C59}" type="slidenum">
              <a:rPr lang="ru-RU" sz="1200" smtClean="0"/>
              <a:pPr eaLnBrk="1" hangingPunct="1"/>
              <a:t>15</a:t>
            </a:fld>
            <a:endParaRPr lang="ru-RU" sz="120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smtClean="0"/>
          </a:p>
        </p:txBody>
      </p:sp>
      <p:sp>
        <p:nvSpPr>
          <p:cNvPr id="52228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657E88F-5456-4C1E-9126-6C9A2B9D3F17}" type="slidenum">
              <a:rPr lang="ru-RU" sz="1200" smtClean="0"/>
              <a:pPr eaLnBrk="1" hangingPunct="1"/>
              <a:t>4</a:t>
            </a:fld>
            <a:endParaRPr lang="ru-RU" sz="120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smtClean="0"/>
          </a:p>
        </p:txBody>
      </p:sp>
      <p:sp>
        <p:nvSpPr>
          <p:cNvPr id="53252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931BF5C-722C-4ADC-989C-585B96217E41}" type="slidenum">
              <a:rPr lang="ru-RU" sz="1200" smtClean="0"/>
              <a:pPr eaLnBrk="1" hangingPunct="1"/>
              <a:t>5</a:t>
            </a:fld>
            <a:endParaRPr lang="ru-RU" sz="120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smtClean="0"/>
          </a:p>
        </p:txBody>
      </p:sp>
      <p:sp>
        <p:nvSpPr>
          <p:cNvPr id="55300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36327F1-C2C9-427C-A3B0-B78ECF030490}" type="slidenum">
              <a:rPr lang="ru-RU" sz="1200" smtClean="0"/>
              <a:pPr eaLnBrk="1" hangingPunct="1"/>
              <a:t>6</a:t>
            </a:fld>
            <a:endParaRPr lang="ru-RU" sz="120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smtClean="0"/>
          </a:p>
        </p:txBody>
      </p:sp>
      <p:sp>
        <p:nvSpPr>
          <p:cNvPr id="58372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D25BE6-03C6-4428-82D6-C04B83AEA8A2}" type="slidenum">
              <a:rPr lang="ru-RU" sz="1200" smtClean="0"/>
              <a:pPr eaLnBrk="1" hangingPunct="1"/>
              <a:t>8</a:t>
            </a:fld>
            <a:endParaRPr lang="ru-RU" sz="120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smtClean="0"/>
          </a:p>
        </p:txBody>
      </p:sp>
      <p:sp>
        <p:nvSpPr>
          <p:cNvPr id="59396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13EEA72-2FD0-4F71-8FCB-6D1DBC5BD14B}" type="slidenum">
              <a:rPr lang="ru-RU" sz="1200" smtClean="0"/>
              <a:pPr eaLnBrk="1" hangingPunct="1"/>
              <a:t>9</a:t>
            </a:fld>
            <a:endParaRPr lang="ru-RU" sz="120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dirty="0" smtClean="0"/>
          </a:p>
        </p:txBody>
      </p:sp>
      <p:sp>
        <p:nvSpPr>
          <p:cNvPr id="60420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7E17DA5-DBDC-4137-8754-9BCAB382A8C0}" type="slidenum">
              <a:rPr lang="ru-RU" sz="1200" smtClean="0"/>
              <a:pPr eaLnBrk="1" hangingPunct="1"/>
              <a:t>10</a:t>
            </a:fld>
            <a:endParaRPr lang="ru-RU" sz="120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smtClean="0"/>
          </a:p>
        </p:txBody>
      </p:sp>
      <p:sp>
        <p:nvSpPr>
          <p:cNvPr id="62468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D3717F0-C407-42AF-888C-CBAB3A31BB9B}" type="slidenum">
              <a:rPr lang="ru-RU" sz="1200" smtClean="0"/>
              <a:pPr eaLnBrk="1" hangingPunct="1"/>
              <a:t>11</a:t>
            </a:fld>
            <a:endParaRPr lang="ru-RU" sz="120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smtClean="0"/>
          </a:p>
        </p:txBody>
      </p:sp>
      <p:sp>
        <p:nvSpPr>
          <p:cNvPr id="66564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5D897B3-2CED-4F21-B650-EF7BC458ADD9}" type="slidenum">
              <a:rPr lang="ru-RU" sz="1200" smtClean="0"/>
              <a:pPr eaLnBrk="1" hangingPunct="1"/>
              <a:t>14</a:t>
            </a:fld>
            <a:endParaRPr lang="ru-RU" sz="12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EE32B3C6-589D-47E2-BA61-C741F1F407F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7C6A68E3-8988-4887-AC31-7CD364AF12A9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7F56D6D8-2778-48EA-98F1-EC5C6E1D298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345ABC4-761B-4303-B27C-ED929BF9D89D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3E86CC8-E552-498F-8800-4E32824A8F6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Нашивка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Нашивка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DC5056B-ED20-4E54-B866-83CA49D2ADA3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A0FA3557-3C2E-4FDA-A215-6ECF334DE70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1C37BBA-EBD1-43D4-ACED-3DF2A8EEF91B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D6DBD21-1C35-4404-91F9-D6AB49993E62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7E0D1B0-E387-41C1-8524-6330BA9EFF63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29AACBC1-8EE6-49BF-9114-045375BFCD02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Нашивка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163C7E42-A1E9-436F-BE63-063F19314BB2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5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6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18.png"/><Relationship Id="rId9" Type="http://schemas.microsoft.com/office/2007/relationships/diagramDrawing" Target="../diagrams/drawing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20.png"/><Relationship Id="rId9" Type="http://schemas.microsoft.com/office/2007/relationships/diagramDrawing" Target="../diagrams/drawin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8.xml"/><Relationship Id="rId2" Type="http://schemas.openxmlformats.org/officeDocument/2006/relationships/hyperlink" Target="http://bigpicture.ru/wp-content/uploads/2014/08/Toyota04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10.png"/><Relationship Id="rId9" Type="http://schemas.microsoft.com/office/2007/relationships/diagramDrawing" Target="../diagrams/drawing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WordArt 18"/>
          <p:cNvSpPr>
            <a:spLocks noChangeArrowheads="1" noChangeShapeType="1" noTextEdit="1"/>
          </p:cNvSpPr>
          <p:nvPr/>
        </p:nvSpPr>
        <p:spPr bwMode="auto">
          <a:xfrm>
            <a:off x="990600" y="1981200"/>
            <a:ext cx="7467600" cy="2057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ru-RU" sz="6600" b="1" kern="10">
              <a:ln w="9525">
                <a:solidFill>
                  <a:srgbClr val="000000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859DE1"/>
                  </a:gs>
                  <a:gs pos="100000">
                    <a:srgbClr val="990000"/>
                  </a:gs>
                </a:gsLst>
                <a:lin ang="5400000" scaled="1"/>
              </a:gradFill>
              <a:effectLst>
                <a:outerShdw dist="35921" dir="2700000" algn="ctr" rotWithShape="0">
                  <a:srgbClr val="808080"/>
                </a:outerShdw>
              </a:effectLst>
              <a:latin typeface="Haettenschweiler"/>
            </a:endParaRPr>
          </a:p>
        </p:txBody>
      </p:sp>
      <p:sp>
        <p:nvSpPr>
          <p:cNvPr id="3075" name="Заголовок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effectLst/>
              </a:rPr>
              <a:t>Toyota</a:t>
            </a:r>
            <a:r>
              <a:rPr lang="ru-RU" dirty="0">
                <a:effectLst/>
              </a:rPr>
              <a:t>: от ткацких станков к </a:t>
            </a:r>
            <a:r>
              <a:rPr lang="ru-RU" dirty="0" smtClean="0">
                <a:effectLst/>
              </a:rPr>
              <a:t>автомобилям</a:t>
            </a:r>
            <a:endParaRPr lang="ru-RU" dirty="0" smtClean="0">
              <a:effectLst/>
            </a:endParaRPr>
          </a:p>
        </p:txBody>
      </p:sp>
      <p:sp>
        <p:nvSpPr>
          <p:cNvPr id="3076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Леонид Евсеев</a:t>
            </a:r>
            <a:endParaRPr lang="ru-RU" dirty="0" smtClean="0"/>
          </a:p>
        </p:txBody>
      </p:sp>
      <p:pic>
        <p:nvPicPr>
          <p:cNvPr id="8" name="Рисунок 1" descr="C:\Users\Татьяна\Desktop\Безымянный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" t="3395" b="3395"/>
          <a:stretch>
            <a:fillRect/>
          </a:stretch>
        </p:blipFill>
        <p:spPr bwMode="auto">
          <a:xfrm>
            <a:off x="1259632" y="2027104"/>
            <a:ext cx="1224136" cy="7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Татьяна\Desktop\Безымянный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8"/>
          <a:stretch>
            <a:fillRect/>
          </a:stretch>
        </p:blipFill>
        <p:spPr bwMode="auto">
          <a:xfrm>
            <a:off x="0" y="0"/>
            <a:ext cx="9144000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804000436"/>
              </p:ext>
            </p:extLst>
          </p:nvPr>
        </p:nvGraphicFramePr>
        <p:xfrm>
          <a:off x="539552" y="5949280"/>
          <a:ext cx="8358188" cy="523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DBD21-1C35-4404-91F9-D6AB49993E62}" type="slidenum">
              <a:rPr lang="ru-RU" smtClean="0"/>
              <a:pPr>
                <a:defRPr/>
              </a:pPr>
              <a:t>10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Татьяна\Desktop\Безымянный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960" y="980728"/>
            <a:ext cx="203835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792913739"/>
              </p:ext>
            </p:extLst>
          </p:nvPr>
        </p:nvGraphicFramePr>
        <p:xfrm>
          <a:off x="251520" y="4077072"/>
          <a:ext cx="8572500" cy="1262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2532" name="Picture 3" descr="C:\Users\Татьяна\Desktop\Безымянный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8" t="18750" r="10960" b="15623"/>
          <a:stretch>
            <a:fillRect/>
          </a:stretch>
        </p:blipFill>
        <p:spPr bwMode="auto">
          <a:xfrm>
            <a:off x="323528" y="285750"/>
            <a:ext cx="5087742" cy="32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DBD21-1C35-4404-91F9-D6AB49993E62}" type="slidenum">
              <a:rPr lang="ru-RU" smtClean="0"/>
              <a:pPr>
                <a:defRPr/>
              </a:pPr>
              <a:t>11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991413662"/>
              </p:ext>
            </p:extLst>
          </p:nvPr>
        </p:nvGraphicFramePr>
        <p:xfrm>
          <a:off x="500063" y="357188"/>
          <a:ext cx="8358187" cy="892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5603" name="Picture 2" descr="C:\Users\Татьяна\Desktop\Безымянный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" t="20313" r="4295" b="10938"/>
          <a:stretch>
            <a:fillRect/>
          </a:stretch>
        </p:blipFill>
        <p:spPr bwMode="auto">
          <a:xfrm>
            <a:off x="285750" y="1785938"/>
            <a:ext cx="8466138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DBD21-1C35-4404-91F9-D6AB49993E62}" type="slidenum">
              <a:rPr lang="ru-RU" smtClean="0"/>
              <a:pPr>
                <a:defRPr/>
              </a:pPr>
              <a:t>12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3941718403"/>
              </p:ext>
            </p:extLst>
          </p:nvPr>
        </p:nvGraphicFramePr>
        <p:xfrm>
          <a:off x="500063" y="142875"/>
          <a:ext cx="8501062" cy="1261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627" name="Picture 2" descr="C:\Users\Татьяна\Desktop\Безымянный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65"/>
          <a:stretch>
            <a:fillRect/>
          </a:stretch>
        </p:blipFill>
        <p:spPr bwMode="auto">
          <a:xfrm>
            <a:off x="0" y="3000375"/>
            <a:ext cx="9145588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DBD21-1C35-4404-91F9-D6AB49993E62}" type="slidenum">
              <a:rPr lang="ru-RU" smtClean="0"/>
              <a:pPr>
                <a:defRPr/>
              </a:pPr>
              <a:t>13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C:\Users\Татьяна\Desktop\Безымянный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" t="10938" b="4688"/>
          <a:stretch>
            <a:fillRect/>
          </a:stretch>
        </p:blipFill>
        <p:spPr bwMode="auto">
          <a:xfrm>
            <a:off x="4283968" y="1122045"/>
            <a:ext cx="4525962" cy="296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 descr="C:\Users\Татьяна\Desktop\Безымянный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3" t="3571" r="21449" b="3571"/>
          <a:stretch>
            <a:fillRect/>
          </a:stretch>
        </p:blipFill>
        <p:spPr bwMode="auto">
          <a:xfrm>
            <a:off x="285750" y="357188"/>
            <a:ext cx="34290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531052938"/>
              </p:ext>
            </p:extLst>
          </p:nvPr>
        </p:nvGraphicFramePr>
        <p:xfrm>
          <a:off x="285750" y="4365104"/>
          <a:ext cx="8643937" cy="1262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DBD21-1C35-4404-91F9-D6AB49993E62}" type="slidenum">
              <a:rPr lang="ru-RU" smtClean="0"/>
              <a:pPr>
                <a:defRPr/>
              </a:pPr>
              <a:t>14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Татьяна\Desktop\Безымянный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4563"/>
            <a:ext cx="619125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 descr="C:\Users\Татьяна\Desktop\Безымянный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7" t="5624" r="13773" b="4375"/>
          <a:stretch>
            <a:fillRect/>
          </a:stretch>
        </p:blipFill>
        <p:spPr bwMode="auto">
          <a:xfrm>
            <a:off x="5000625" y="1428750"/>
            <a:ext cx="41433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459046269"/>
              </p:ext>
            </p:extLst>
          </p:nvPr>
        </p:nvGraphicFramePr>
        <p:xfrm>
          <a:off x="357188" y="285750"/>
          <a:ext cx="8572500" cy="892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DBD21-1C35-4404-91F9-D6AB49993E62}" type="slidenum">
              <a:rPr lang="ru-RU" smtClean="0"/>
              <a:pPr>
                <a:defRPr/>
              </a:pPr>
              <a:t>15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Рисунок 3" descr="история создания компании тойот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548680"/>
            <a:ext cx="5437237" cy="243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2916648816"/>
              </p:ext>
            </p:extLst>
          </p:nvPr>
        </p:nvGraphicFramePr>
        <p:xfrm>
          <a:off x="124618" y="3429000"/>
          <a:ext cx="8715375" cy="2000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DBD21-1C35-4404-91F9-D6AB49993E62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Татьяна\Desktop\Безымянный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68760"/>
            <a:ext cx="4176464" cy="369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Скругленный прямоугольник 4"/>
          <p:cNvSpPr/>
          <p:nvPr/>
        </p:nvSpPr>
        <p:spPr bwMode="auto">
          <a:xfrm>
            <a:off x="2106265" y="4869160"/>
            <a:ext cx="4643437" cy="38286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algn="ctr">
              <a:defRPr/>
            </a:pPr>
            <a:r>
              <a:rPr lang="ru-RU" sz="1600" dirty="0">
                <a:solidFill>
                  <a:schemeClr val="tx1"/>
                </a:solidFill>
              </a:rPr>
              <a:t>Штаб-квартира </a:t>
            </a:r>
            <a:r>
              <a:rPr lang="en-US" sz="1600" dirty="0">
                <a:solidFill>
                  <a:schemeClr val="tx1"/>
                </a:solidFill>
              </a:rPr>
              <a:t>Toyota Motor Corporation</a:t>
            </a:r>
            <a:endParaRPr lang="ru-RU" sz="1600" dirty="0">
              <a:solidFill>
                <a:schemeClr val="tx1"/>
              </a:solidFill>
            </a:endParaRPr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197631459"/>
              </p:ext>
            </p:extLst>
          </p:nvPr>
        </p:nvGraphicFramePr>
        <p:xfrm>
          <a:off x="500063" y="285750"/>
          <a:ext cx="8429625" cy="163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891512011"/>
              </p:ext>
            </p:extLst>
          </p:nvPr>
        </p:nvGraphicFramePr>
        <p:xfrm>
          <a:off x="1187624" y="5661248"/>
          <a:ext cx="7323917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DBD21-1C35-4404-91F9-D6AB49993E62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Татьяна\Desktop\Безымянный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976" y="1628800"/>
            <a:ext cx="5364088" cy="4013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1778976013"/>
              </p:ext>
            </p:extLst>
          </p:nvPr>
        </p:nvGraphicFramePr>
        <p:xfrm>
          <a:off x="428625" y="214313"/>
          <a:ext cx="8572500" cy="1262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DBD21-1C35-4404-91F9-D6AB49993E62}" type="slidenum">
              <a:rPr lang="ru-RU" smtClean="0"/>
              <a:pPr>
                <a:defRPr/>
              </a:pPr>
              <a:t>4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 descr="C:\Users\Татьяна\Desktop\Безымянный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39475"/>
            <a:ext cx="3167856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3288472766"/>
              </p:ext>
            </p:extLst>
          </p:nvPr>
        </p:nvGraphicFramePr>
        <p:xfrm>
          <a:off x="251520" y="3717032"/>
          <a:ext cx="8715375" cy="2000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599991713"/>
              </p:ext>
            </p:extLst>
          </p:nvPr>
        </p:nvGraphicFramePr>
        <p:xfrm>
          <a:off x="971600" y="2492896"/>
          <a:ext cx="6840760" cy="108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DBD21-1C35-4404-91F9-D6AB49993E62}" type="slidenum">
              <a:rPr lang="ru-RU" smtClean="0"/>
              <a:pPr>
                <a:defRPr/>
              </a:pPr>
              <a:t>5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Татьяна\Desktop\Безымянный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" t="11481" r="1865" b="6947"/>
          <a:stretch>
            <a:fillRect/>
          </a:stretch>
        </p:blipFill>
        <p:spPr bwMode="auto">
          <a:xfrm>
            <a:off x="323528" y="2492896"/>
            <a:ext cx="7920593" cy="331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2940714557"/>
              </p:ext>
            </p:extLst>
          </p:nvPr>
        </p:nvGraphicFramePr>
        <p:xfrm>
          <a:off x="467544" y="332656"/>
          <a:ext cx="8286750" cy="163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DBD21-1C35-4404-91F9-D6AB49993E62}" type="slidenum">
              <a:rPr lang="ru-RU" smtClean="0"/>
              <a:pPr>
                <a:defRPr/>
              </a:pPr>
              <a:t>6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Рисунок 1" descr="Toyota04 Toyota: от ткацких станков к автомобиля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54916"/>
            <a:ext cx="5301087" cy="335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67820736"/>
              </p:ext>
            </p:extLst>
          </p:nvPr>
        </p:nvGraphicFramePr>
        <p:xfrm>
          <a:off x="395536" y="4005064"/>
          <a:ext cx="8286750" cy="163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DBD21-1C35-4404-91F9-D6AB49993E62}" type="slidenum">
              <a:rPr lang="ru-RU" smtClean="0"/>
              <a:pPr>
                <a:defRPr/>
              </a:pPr>
              <a:t>7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Татьяна\Desktop\Безымянный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142875"/>
            <a:ext cx="46672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2" descr="C:\Users\Татьяна\Desktop\Безымянный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5" r="24683" b="38739"/>
          <a:stretch>
            <a:fillRect/>
          </a:stretch>
        </p:blipFill>
        <p:spPr bwMode="auto">
          <a:xfrm>
            <a:off x="285750" y="2214563"/>
            <a:ext cx="54292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2968955984"/>
              </p:ext>
            </p:extLst>
          </p:nvPr>
        </p:nvGraphicFramePr>
        <p:xfrm>
          <a:off x="500063" y="5214938"/>
          <a:ext cx="8429625" cy="892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DBD21-1C35-4404-91F9-D6AB49993E62}" type="slidenum">
              <a:rPr lang="ru-RU" smtClean="0"/>
              <a:pPr>
                <a:defRPr/>
              </a:pPr>
              <a:t>8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Татьяна\Desktop\Безымянный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" t="5688" r="5206" b="4048"/>
          <a:stretch>
            <a:fillRect/>
          </a:stretch>
        </p:blipFill>
        <p:spPr bwMode="auto">
          <a:xfrm>
            <a:off x="642938" y="285750"/>
            <a:ext cx="8286750" cy="506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2499098389"/>
              </p:ext>
            </p:extLst>
          </p:nvPr>
        </p:nvGraphicFramePr>
        <p:xfrm>
          <a:off x="642938" y="5286375"/>
          <a:ext cx="8286750" cy="1262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DBD21-1C35-4404-91F9-D6AB49993E62}" type="slidenum">
              <a:rPr lang="ru-RU" smtClean="0"/>
              <a:pPr>
                <a:defRPr/>
              </a:pPr>
              <a:t>9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ытая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5405</TotalTime>
  <Words>436</Words>
  <Application>Microsoft Office PowerPoint</Application>
  <PresentationFormat>Экран (4:3)</PresentationFormat>
  <Paragraphs>44</Paragraphs>
  <Slides>15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Times New Roman</vt:lpstr>
      <vt:lpstr>Arial</vt:lpstr>
      <vt:lpstr>Monotype Sorts</vt:lpstr>
      <vt:lpstr>Calibri</vt:lpstr>
      <vt:lpstr>Wingdings</vt:lpstr>
      <vt:lpstr>Открытая</vt:lpstr>
      <vt:lpstr>Toyota: от ткацких станков к автомобилям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слайда отсутствует</dc:title>
  <dc:creator>Парфенов С.А.</dc:creator>
  <cp:lastModifiedBy>Леонид</cp:lastModifiedBy>
  <cp:revision>522</cp:revision>
  <dcterms:created xsi:type="dcterms:W3CDTF">2003-05-11T06:26:40Z</dcterms:created>
  <dcterms:modified xsi:type="dcterms:W3CDTF">2014-10-13T12:11:53Z</dcterms:modified>
</cp:coreProperties>
</file>